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24" r:id="rId5"/>
    <p:sldMasterId id="2147484321" r:id="rId6"/>
    <p:sldMasterId id="2147483674" r:id="rId7"/>
    <p:sldMasterId id="2147484326" r:id="rId8"/>
    <p:sldMasterId id="2147484346" r:id="rId9"/>
    <p:sldMasterId id="2147484042" r:id="rId10"/>
    <p:sldMasterId id="2147484352" r:id="rId11"/>
    <p:sldMasterId id="2147484354" r:id="rId12"/>
    <p:sldMasterId id="2147484357" r:id="rId13"/>
  </p:sldMasterIdLst>
  <p:notesMasterIdLst>
    <p:notesMasterId r:id="rId62"/>
  </p:notesMasterIdLst>
  <p:handoutMasterIdLst>
    <p:handoutMasterId r:id="rId63"/>
  </p:handoutMasterIdLst>
  <p:sldIdLst>
    <p:sldId id="424" r:id="rId14"/>
    <p:sldId id="413" r:id="rId15"/>
    <p:sldId id="333" r:id="rId16"/>
    <p:sldId id="489" r:id="rId17"/>
    <p:sldId id="428" r:id="rId18"/>
    <p:sldId id="425" r:id="rId19"/>
    <p:sldId id="483" r:id="rId20"/>
    <p:sldId id="479" r:id="rId21"/>
    <p:sldId id="432" r:id="rId22"/>
    <p:sldId id="484" r:id="rId23"/>
    <p:sldId id="454" r:id="rId24"/>
    <p:sldId id="455" r:id="rId25"/>
    <p:sldId id="456" r:id="rId26"/>
    <p:sldId id="458" r:id="rId27"/>
    <p:sldId id="450" r:id="rId28"/>
    <p:sldId id="430" r:id="rId29"/>
    <p:sldId id="443" r:id="rId30"/>
    <p:sldId id="457" r:id="rId31"/>
    <p:sldId id="438" r:id="rId32"/>
    <p:sldId id="459" r:id="rId33"/>
    <p:sldId id="431" r:id="rId34"/>
    <p:sldId id="452" r:id="rId35"/>
    <p:sldId id="460" r:id="rId36"/>
    <p:sldId id="444" r:id="rId37"/>
    <p:sldId id="448" r:id="rId38"/>
    <p:sldId id="437" r:id="rId39"/>
    <p:sldId id="485" r:id="rId40"/>
    <p:sldId id="461" r:id="rId41"/>
    <p:sldId id="462" r:id="rId42"/>
    <p:sldId id="453" r:id="rId43"/>
    <p:sldId id="486" r:id="rId44"/>
    <p:sldId id="463" r:id="rId45"/>
    <p:sldId id="487" r:id="rId46"/>
    <p:sldId id="490" r:id="rId47"/>
    <p:sldId id="464" r:id="rId48"/>
    <p:sldId id="467" r:id="rId49"/>
    <p:sldId id="478" r:id="rId50"/>
    <p:sldId id="468" r:id="rId51"/>
    <p:sldId id="469" r:id="rId52"/>
    <p:sldId id="470" r:id="rId53"/>
    <p:sldId id="471" r:id="rId54"/>
    <p:sldId id="472" r:id="rId55"/>
    <p:sldId id="488" r:id="rId56"/>
    <p:sldId id="474" r:id="rId57"/>
    <p:sldId id="475" r:id="rId58"/>
    <p:sldId id="476" r:id="rId59"/>
    <p:sldId id="481" r:id="rId60"/>
    <p:sldId id="477" r:id="rId6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yes, Lindsey" initials="HL" lastIdx="1" clrIdx="0"/>
  <p:cmAuthor id="1" name="Lauren" initials="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E4488"/>
    <a:srgbClr val="FDB813"/>
    <a:srgbClr val="FFC425"/>
    <a:srgbClr val="008080"/>
    <a:srgbClr val="E1E1E1"/>
    <a:srgbClr val="4E6128"/>
    <a:srgbClr val="FF8B2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0" autoAdjust="0"/>
    <p:restoredTop sz="78080" autoAdjust="0"/>
  </p:normalViewPr>
  <p:slideViewPr>
    <p:cSldViewPr snapToGrid="0">
      <p:cViewPr>
        <p:scale>
          <a:sx n="81" d="100"/>
          <a:sy n="81" d="100"/>
        </p:scale>
        <p:origin x="-1692" y="-48"/>
      </p:cViewPr>
      <p:guideLst>
        <p:guide orient="horz" pos="568"/>
        <p:guide orient="horz" pos="2414"/>
        <p:guide orient="horz" pos="2270"/>
        <p:guide orient="horz" pos="1010"/>
        <p:guide orient="horz" pos="1154"/>
        <p:guide orient="horz" pos="712"/>
        <p:guide orient="horz" pos="88"/>
        <p:guide/>
      </p:guideLst>
    </p:cSldViewPr>
  </p:slideViewPr>
  <p:outlineViewPr>
    <p:cViewPr>
      <p:scale>
        <a:sx n="33" d="100"/>
        <a:sy n="33" d="100"/>
      </p:scale>
      <p:origin x="0" y="16771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18077"/>
    </p:cViewPr>
  </p:sorterViewPr>
  <p:notesViewPr>
    <p:cSldViewPr snapToGrid="0">
      <p:cViewPr varScale="1">
        <p:scale>
          <a:sx n="88" d="100"/>
          <a:sy n="88" d="100"/>
        </p:scale>
        <p:origin x="-3786" y="-11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commentAuthors" Target="commentAuthor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C0B02-11C2-4E56-AD1D-FA1B9D2E3858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EB1003-18CE-43C3-8B06-D08F5BD4FC3B}">
      <dgm:prSet phldrT="[Text]"/>
      <dgm:spPr>
        <a:xfrm>
          <a:off x="572506" y="1570329"/>
          <a:ext cx="1295718" cy="515264"/>
        </a:xfrm>
        <a:prstGeom prst="roundRect">
          <a:avLst>
            <a:gd name="adj" fmla="val 10000"/>
          </a:avLst>
        </a:prstGeom>
        <a:solidFill>
          <a:srgbClr val="73AF2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State and District Initiatives</a:t>
          </a:r>
        </a:p>
      </dgm:t>
    </dgm:pt>
    <dgm:pt modelId="{52616519-7DE2-439F-94B5-6DE488C34842}" type="parTrans" cxnId="{10B1355A-B9A9-4DA2-AF7C-60AEA20BF888}">
      <dgm:prSet/>
      <dgm:spPr/>
      <dgm:t>
        <a:bodyPr/>
        <a:lstStyle/>
        <a:p>
          <a:endParaRPr lang="en-US"/>
        </a:p>
      </dgm:t>
    </dgm:pt>
    <dgm:pt modelId="{708229EE-0ED1-44E1-8C50-A10A3888D959}" type="sibTrans" cxnId="{10B1355A-B9A9-4DA2-AF7C-60AEA20BF888}">
      <dgm:prSet/>
      <dgm:spPr>
        <a:xfrm>
          <a:off x="1050788" y="851081"/>
          <a:ext cx="1697585" cy="1697585"/>
        </a:xfrm>
        <a:prstGeom prst="leftCircularArrow">
          <a:avLst>
            <a:gd name="adj1" fmla="val 3681"/>
            <a:gd name="adj2" fmla="val 458707"/>
            <a:gd name="adj3" fmla="val 2234217"/>
            <a:gd name="adj4" fmla="val 9024489"/>
            <a:gd name="adj5" fmla="val 4294"/>
          </a:avLst>
        </a:prstGeom>
        <a:solidFill>
          <a:srgbClr val="73AF23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dirty="0"/>
        </a:p>
      </dgm:t>
    </dgm:pt>
    <dgm:pt modelId="{A1DE08A4-2452-4EAC-9756-B13BD34D14E0}">
      <dgm:prSet phldrT="[Text]"/>
      <dgm:spPr>
        <a:xfrm>
          <a:off x="248577" y="625678"/>
          <a:ext cx="1457682" cy="120228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Professional Learning</a:t>
          </a:r>
        </a:p>
      </dgm:t>
    </dgm:pt>
    <dgm:pt modelId="{A6EF0A1E-A45E-4068-9EF1-E333B0C49CB1}" type="parTrans" cxnId="{A6A93E56-2A67-4DCE-8058-599933BFAAD2}">
      <dgm:prSet/>
      <dgm:spPr/>
      <dgm:t>
        <a:bodyPr/>
        <a:lstStyle/>
        <a:p>
          <a:endParaRPr lang="en-US"/>
        </a:p>
      </dgm:t>
    </dgm:pt>
    <dgm:pt modelId="{8DC522EE-244C-44AA-BAB5-B092174AF453}" type="sibTrans" cxnId="{A6A93E56-2A67-4DCE-8058-599933BFAAD2}">
      <dgm:prSet/>
      <dgm:spPr/>
      <dgm:t>
        <a:bodyPr/>
        <a:lstStyle/>
        <a:p>
          <a:endParaRPr lang="en-US"/>
        </a:p>
      </dgm:t>
    </dgm:pt>
    <dgm:pt modelId="{F7274D3C-86F1-4DAE-B46E-D842D380DAFB}">
      <dgm:prSet phldrT="[Text]"/>
      <dgm:spPr>
        <a:xfrm>
          <a:off x="248577" y="625678"/>
          <a:ext cx="1457682" cy="120228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Teacher Evaluations</a:t>
          </a:r>
        </a:p>
      </dgm:t>
    </dgm:pt>
    <dgm:pt modelId="{E6717A68-E90A-4725-9448-194F7ECB6E09}" type="parTrans" cxnId="{67954BBA-E44F-4413-98D9-AC862DA98961}">
      <dgm:prSet/>
      <dgm:spPr/>
      <dgm:t>
        <a:bodyPr/>
        <a:lstStyle/>
        <a:p>
          <a:endParaRPr lang="en-US"/>
        </a:p>
      </dgm:t>
    </dgm:pt>
    <dgm:pt modelId="{44159585-306E-490B-9BD2-BDB1A53F6DEC}" type="sibTrans" cxnId="{67954BBA-E44F-4413-98D9-AC862DA98961}">
      <dgm:prSet/>
      <dgm:spPr/>
      <dgm:t>
        <a:bodyPr/>
        <a:lstStyle/>
        <a:p>
          <a:endParaRPr lang="en-US"/>
        </a:p>
      </dgm:t>
    </dgm:pt>
    <dgm:pt modelId="{90B645DD-2630-4DEC-9A73-76A7FD94DEC7}">
      <dgm:prSet phldrT="[Text]"/>
      <dgm:spPr>
        <a:xfrm>
          <a:off x="248577" y="625678"/>
          <a:ext cx="1457682" cy="120228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Common Core State Standards</a:t>
          </a:r>
        </a:p>
      </dgm:t>
    </dgm:pt>
    <dgm:pt modelId="{56363504-9FC1-4A60-A2E8-9B4E98E3C6D2}" type="parTrans" cxnId="{87AE7FDA-0075-4017-96DC-EB12C8446703}">
      <dgm:prSet/>
      <dgm:spPr/>
      <dgm:t>
        <a:bodyPr/>
        <a:lstStyle/>
        <a:p>
          <a:endParaRPr lang="en-US"/>
        </a:p>
      </dgm:t>
    </dgm:pt>
    <dgm:pt modelId="{6DF58AA2-65AE-46F4-B399-A8D5E0D22E74}" type="sibTrans" cxnId="{87AE7FDA-0075-4017-96DC-EB12C8446703}">
      <dgm:prSet/>
      <dgm:spPr/>
      <dgm:t>
        <a:bodyPr/>
        <a:lstStyle/>
        <a:p>
          <a:endParaRPr lang="en-US"/>
        </a:p>
      </dgm:t>
    </dgm:pt>
    <dgm:pt modelId="{58E89022-4196-4418-8610-7A36CB37243B}">
      <dgm:prSet phldrT="[Text]"/>
      <dgm:spPr>
        <a:xfrm>
          <a:off x="2489715" y="368046"/>
          <a:ext cx="1295718" cy="515264"/>
        </a:xfrm>
        <a:prstGeom prst="roundRect">
          <a:avLst>
            <a:gd name="adj" fmla="val 10000"/>
          </a:avLst>
        </a:prstGeom>
        <a:solidFill>
          <a:srgbClr val="73AF23">
            <a:hueOff val="6489599"/>
            <a:satOff val="-16852"/>
            <a:lumOff val="-303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Teacher Processes</a:t>
          </a:r>
        </a:p>
      </dgm:t>
    </dgm:pt>
    <dgm:pt modelId="{9521F4D0-4CBF-4300-BC0B-53984714388A}" type="parTrans" cxnId="{5FE197D9-4FAA-46A9-9215-AB9B150014FB}">
      <dgm:prSet/>
      <dgm:spPr/>
      <dgm:t>
        <a:bodyPr/>
        <a:lstStyle/>
        <a:p>
          <a:endParaRPr lang="en-US"/>
        </a:p>
      </dgm:t>
    </dgm:pt>
    <dgm:pt modelId="{287BCAB8-9D03-48DF-AAD6-BB190A526F9C}" type="sibTrans" cxnId="{5FE197D9-4FAA-46A9-9215-AB9B150014FB}">
      <dgm:prSet/>
      <dgm:spPr>
        <a:xfrm>
          <a:off x="2955850" y="-142167"/>
          <a:ext cx="1883844" cy="1883844"/>
        </a:xfrm>
        <a:prstGeom prst="circularArrow">
          <a:avLst>
            <a:gd name="adj1" fmla="val 3317"/>
            <a:gd name="adj2" fmla="val 409780"/>
            <a:gd name="adj3" fmla="val 19414709"/>
            <a:gd name="adj4" fmla="val 12575511"/>
            <a:gd name="adj5" fmla="val 3870"/>
          </a:avLst>
        </a:prstGeom>
        <a:solidFill>
          <a:srgbClr val="73AF23">
            <a:hueOff val="12979199"/>
            <a:satOff val="-33704"/>
            <a:lumOff val="-607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dirty="0"/>
        </a:p>
      </dgm:t>
    </dgm:pt>
    <dgm:pt modelId="{B5413FBB-2240-4BCB-82EC-651ED7BE9F25}">
      <dgm:prSet phldrT="[Text]"/>
      <dgm:spPr>
        <a:xfrm>
          <a:off x="2165786" y="625678"/>
          <a:ext cx="1457682" cy="120228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6489599"/>
              <a:satOff val="-16852"/>
              <a:lumOff val="-303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Teaching Practices</a:t>
          </a:r>
        </a:p>
      </dgm:t>
    </dgm:pt>
    <dgm:pt modelId="{682BD7E8-BAA8-4236-9794-779688EE1549}" type="parTrans" cxnId="{B66013D2-1412-4467-88E7-D88B03652600}">
      <dgm:prSet/>
      <dgm:spPr/>
      <dgm:t>
        <a:bodyPr/>
        <a:lstStyle/>
        <a:p>
          <a:endParaRPr lang="en-US"/>
        </a:p>
      </dgm:t>
    </dgm:pt>
    <dgm:pt modelId="{D41FC98E-9FFB-43E2-9EA0-D70336ABDEE4}" type="sibTrans" cxnId="{B66013D2-1412-4467-88E7-D88B03652600}">
      <dgm:prSet/>
      <dgm:spPr/>
      <dgm:t>
        <a:bodyPr/>
        <a:lstStyle/>
        <a:p>
          <a:endParaRPr lang="en-US"/>
        </a:p>
      </dgm:t>
    </dgm:pt>
    <dgm:pt modelId="{528F8FBE-3C55-450B-8FD5-233C88F53C7A}">
      <dgm:prSet phldrT="[Text]"/>
      <dgm:spPr>
        <a:xfrm>
          <a:off x="2165786" y="625678"/>
          <a:ext cx="1457682" cy="120228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6489599"/>
              <a:satOff val="-16852"/>
              <a:lumOff val="-303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Teacher Social-Emotional Capacities</a:t>
          </a:r>
        </a:p>
      </dgm:t>
    </dgm:pt>
    <dgm:pt modelId="{E7D8D454-C45D-4B2E-AA72-96AEF0480E13}" type="parTrans" cxnId="{5CFF200E-2F4B-43D8-B795-EB3BAC735282}">
      <dgm:prSet/>
      <dgm:spPr/>
      <dgm:t>
        <a:bodyPr/>
        <a:lstStyle/>
        <a:p>
          <a:endParaRPr lang="en-US"/>
        </a:p>
      </dgm:t>
    </dgm:pt>
    <dgm:pt modelId="{416A6294-D4B5-4C67-9EFD-9409F39FCEB4}" type="sibTrans" cxnId="{5CFF200E-2F4B-43D8-B795-EB3BAC735282}">
      <dgm:prSet/>
      <dgm:spPr/>
      <dgm:t>
        <a:bodyPr/>
        <a:lstStyle/>
        <a:p>
          <a:endParaRPr lang="en-US"/>
        </a:p>
      </dgm:t>
    </dgm:pt>
    <dgm:pt modelId="{D1375E88-9F4C-4643-B270-576868FDB469}">
      <dgm:prSet phldrT="[Text]"/>
      <dgm:spPr>
        <a:xfrm>
          <a:off x="4406924" y="1570329"/>
          <a:ext cx="1295718" cy="515264"/>
        </a:xfrm>
        <a:prstGeom prst="roundRect">
          <a:avLst>
            <a:gd name="adj" fmla="val 10000"/>
          </a:avLst>
        </a:prstGeom>
        <a:solidFill>
          <a:srgbClr val="73AF23">
            <a:hueOff val="12979199"/>
            <a:satOff val="-33704"/>
            <a:lumOff val="-607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Student Outcomes</a:t>
          </a:r>
        </a:p>
      </dgm:t>
    </dgm:pt>
    <dgm:pt modelId="{8B28827C-2576-429F-AB62-19A82CD3456E}" type="parTrans" cxnId="{DD91C83C-0ED8-422B-9886-3EDB15B61EC1}">
      <dgm:prSet/>
      <dgm:spPr/>
      <dgm:t>
        <a:bodyPr/>
        <a:lstStyle/>
        <a:p>
          <a:endParaRPr lang="en-US"/>
        </a:p>
      </dgm:t>
    </dgm:pt>
    <dgm:pt modelId="{80326DC4-57B0-47B3-8FFE-7798FB81E8CE}" type="sibTrans" cxnId="{DD91C83C-0ED8-422B-9886-3EDB15B61EC1}">
      <dgm:prSet/>
      <dgm:spPr/>
      <dgm:t>
        <a:bodyPr/>
        <a:lstStyle/>
        <a:p>
          <a:endParaRPr lang="en-US"/>
        </a:p>
      </dgm:t>
    </dgm:pt>
    <dgm:pt modelId="{280EA5D1-0079-4EF6-BE14-17D2257BDC16}">
      <dgm:prSet phldrT="[Text]"/>
      <dgm:spPr>
        <a:xfrm>
          <a:off x="4082994" y="625678"/>
          <a:ext cx="1457682" cy="120228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12979199"/>
              <a:satOff val="-33704"/>
              <a:lumOff val="-607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Student Learning</a:t>
          </a:r>
        </a:p>
      </dgm:t>
    </dgm:pt>
    <dgm:pt modelId="{0CE1E2E4-1843-4F6E-BA2C-C822AEABF139}" type="parTrans" cxnId="{6C3FF08F-3F1A-41A2-B199-D029ED9D0403}">
      <dgm:prSet/>
      <dgm:spPr/>
      <dgm:t>
        <a:bodyPr/>
        <a:lstStyle/>
        <a:p>
          <a:endParaRPr lang="en-US"/>
        </a:p>
      </dgm:t>
    </dgm:pt>
    <dgm:pt modelId="{00286FF7-8163-415B-994C-74222E0A5A25}" type="sibTrans" cxnId="{6C3FF08F-3F1A-41A2-B199-D029ED9D0403}">
      <dgm:prSet/>
      <dgm:spPr/>
      <dgm:t>
        <a:bodyPr/>
        <a:lstStyle/>
        <a:p>
          <a:endParaRPr lang="en-US"/>
        </a:p>
      </dgm:t>
    </dgm:pt>
    <dgm:pt modelId="{99D92259-69BC-4D33-B1F4-527EFFDB33B7}">
      <dgm:prSet phldrT="[Text]"/>
      <dgm:spPr>
        <a:xfrm>
          <a:off x="4082994" y="625678"/>
          <a:ext cx="1457682" cy="120228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12979199"/>
              <a:satOff val="-33704"/>
              <a:lumOff val="-607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Social, </a:t>
          </a:r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Emotional, </a:t>
          </a: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and Academic Skills</a:t>
          </a:r>
        </a:p>
      </dgm:t>
    </dgm:pt>
    <dgm:pt modelId="{85D3EDD8-6678-4836-9D22-B42374132573}" type="parTrans" cxnId="{E8D275E9-65BE-4999-9FA3-F8144BA4A0F8}">
      <dgm:prSet/>
      <dgm:spPr/>
      <dgm:t>
        <a:bodyPr/>
        <a:lstStyle/>
        <a:p>
          <a:endParaRPr lang="en-US"/>
        </a:p>
      </dgm:t>
    </dgm:pt>
    <dgm:pt modelId="{3DF4D46A-177D-4F6C-A631-D55765E773C8}" type="sibTrans" cxnId="{E8D275E9-65BE-4999-9FA3-F8144BA4A0F8}">
      <dgm:prSet/>
      <dgm:spPr/>
      <dgm:t>
        <a:bodyPr/>
        <a:lstStyle/>
        <a:p>
          <a:endParaRPr lang="en-US"/>
        </a:p>
      </dgm:t>
    </dgm:pt>
    <dgm:pt modelId="{BCF5DEF9-0769-4CE7-A92C-8E340E5D3C1A}" type="pres">
      <dgm:prSet presAssocID="{2FFC0B02-11C2-4E56-AD1D-FA1B9D2E38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CF674-AB05-4B40-B999-A0CE532CFA24}" type="pres">
      <dgm:prSet presAssocID="{2FFC0B02-11C2-4E56-AD1D-FA1B9D2E3858}" presName="tSp" presStyleCnt="0"/>
      <dgm:spPr/>
    </dgm:pt>
    <dgm:pt modelId="{FE124EFE-0426-4C10-8420-91E834F52E05}" type="pres">
      <dgm:prSet presAssocID="{2FFC0B02-11C2-4E56-AD1D-FA1B9D2E3858}" presName="bSp" presStyleCnt="0"/>
      <dgm:spPr/>
    </dgm:pt>
    <dgm:pt modelId="{27CFE154-8422-49F3-B6A6-8D6A4016842F}" type="pres">
      <dgm:prSet presAssocID="{2FFC0B02-11C2-4E56-AD1D-FA1B9D2E3858}" presName="process" presStyleCnt="0"/>
      <dgm:spPr/>
    </dgm:pt>
    <dgm:pt modelId="{6C78CA40-1C30-4FA2-820F-632716F060B5}" type="pres">
      <dgm:prSet presAssocID="{2DEB1003-18CE-43C3-8B06-D08F5BD4FC3B}" presName="composite1" presStyleCnt="0"/>
      <dgm:spPr/>
    </dgm:pt>
    <dgm:pt modelId="{FEAAA679-22CB-4460-ABC1-1FD7697E7493}" type="pres">
      <dgm:prSet presAssocID="{2DEB1003-18CE-43C3-8B06-D08F5BD4FC3B}" presName="dummyNode1" presStyleLbl="node1" presStyleIdx="0" presStyleCnt="3"/>
      <dgm:spPr/>
    </dgm:pt>
    <dgm:pt modelId="{5E48EE33-83FC-415F-80E7-A1FFD2631A4B}" type="pres">
      <dgm:prSet presAssocID="{2DEB1003-18CE-43C3-8B06-D08F5BD4FC3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1B47B-5189-4D89-B087-02A52A751692}" type="pres">
      <dgm:prSet presAssocID="{2DEB1003-18CE-43C3-8B06-D08F5BD4FC3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19D61-BCFB-41E8-A0A2-3236B8D14FFF}" type="pres">
      <dgm:prSet presAssocID="{2DEB1003-18CE-43C3-8B06-D08F5BD4FC3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93B42-099C-4287-845B-7263BBD3D7B2}" type="pres">
      <dgm:prSet presAssocID="{2DEB1003-18CE-43C3-8B06-D08F5BD4FC3B}" presName="connSite1" presStyleCnt="0"/>
      <dgm:spPr/>
    </dgm:pt>
    <dgm:pt modelId="{E8EAC400-F23E-47CD-87EA-3464A9F0DF13}" type="pres">
      <dgm:prSet presAssocID="{708229EE-0ED1-44E1-8C50-A10A3888D959}" presName="Name9" presStyleLbl="sibTrans2D1" presStyleIdx="0" presStyleCnt="2"/>
      <dgm:spPr/>
      <dgm:t>
        <a:bodyPr/>
        <a:lstStyle/>
        <a:p>
          <a:endParaRPr lang="en-US"/>
        </a:p>
      </dgm:t>
    </dgm:pt>
    <dgm:pt modelId="{0FF3691F-417E-4844-BA16-BB2517F08848}" type="pres">
      <dgm:prSet presAssocID="{58E89022-4196-4418-8610-7A36CB37243B}" presName="composite2" presStyleCnt="0"/>
      <dgm:spPr/>
    </dgm:pt>
    <dgm:pt modelId="{FDCE78B5-CEA7-4C52-8A77-343179A9680C}" type="pres">
      <dgm:prSet presAssocID="{58E89022-4196-4418-8610-7A36CB37243B}" presName="dummyNode2" presStyleLbl="node1" presStyleIdx="0" presStyleCnt="3"/>
      <dgm:spPr/>
    </dgm:pt>
    <dgm:pt modelId="{9EBF2912-1019-4875-BBE3-95ACB1885F6C}" type="pres">
      <dgm:prSet presAssocID="{58E89022-4196-4418-8610-7A36CB37243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2F007-CD3F-4600-A768-F9E9B7A700C1}" type="pres">
      <dgm:prSet presAssocID="{58E89022-4196-4418-8610-7A36CB37243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C4449-65F3-44A9-BAFE-93933150338F}" type="pres">
      <dgm:prSet presAssocID="{58E89022-4196-4418-8610-7A36CB37243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9564C-CAA8-4100-875F-7400410D487F}" type="pres">
      <dgm:prSet presAssocID="{58E89022-4196-4418-8610-7A36CB37243B}" presName="connSite2" presStyleCnt="0"/>
      <dgm:spPr/>
    </dgm:pt>
    <dgm:pt modelId="{E95AEE4B-C394-4FBF-8AC7-94A58A30FE78}" type="pres">
      <dgm:prSet presAssocID="{287BCAB8-9D03-48DF-AAD6-BB190A526F9C}" presName="Name18" presStyleLbl="sibTrans2D1" presStyleIdx="1" presStyleCnt="2"/>
      <dgm:spPr/>
      <dgm:t>
        <a:bodyPr/>
        <a:lstStyle/>
        <a:p>
          <a:endParaRPr lang="en-US"/>
        </a:p>
      </dgm:t>
    </dgm:pt>
    <dgm:pt modelId="{EE581671-FCCE-4F6F-B1A9-EB12E3950F57}" type="pres">
      <dgm:prSet presAssocID="{D1375E88-9F4C-4643-B270-576868FDB469}" presName="composite1" presStyleCnt="0"/>
      <dgm:spPr/>
    </dgm:pt>
    <dgm:pt modelId="{9FA821D8-3E95-4CDB-A393-DBD16660DB5C}" type="pres">
      <dgm:prSet presAssocID="{D1375E88-9F4C-4643-B270-576868FDB469}" presName="dummyNode1" presStyleLbl="node1" presStyleIdx="1" presStyleCnt="3"/>
      <dgm:spPr/>
    </dgm:pt>
    <dgm:pt modelId="{8D2F70C1-4ED9-47CE-BDE9-C01D5BE5ABF5}" type="pres">
      <dgm:prSet presAssocID="{D1375E88-9F4C-4643-B270-576868FDB46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83307-5BB4-423C-8166-A9CAB7B4B9D4}" type="pres">
      <dgm:prSet presAssocID="{D1375E88-9F4C-4643-B270-576868FDB46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D6F24-4682-42A9-AA16-14DC275EF91B}" type="pres">
      <dgm:prSet presAssocID="{D1375E88-9F4C-4643-B270-576868FDB46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8F67B-997A-4BA5-ACC8-FBA7B637913A}" type="pres">
      <dgm:prSet presAssocID="{D1375E88-9F4C-4643-B270-576868FDB469}" presName="connSite1" presStyleCnt="0"/>
      <dgm:spPr/>
    </dgm:pt>
  </dgm:ptLst>
  <dgm:cxnLst>
    <dgm:cxn modelId="{0D9FB5DB-FC4A-46F7-9A8F-F0E3CDB8841B}" type="presOf" srcId="{528F8FBE-3C55-450B-8FD5-233C88F53C7A}" destId="{6632F007-CD3F-4600-A768-F9E9B7A700C1}" srcOrd="1" destOrd="1" presId="urn:microsoft.com/office/officeart/2005/8/layout/hProcess4"/>
    <dgm:cxn modelId="{8D1465CF-B5D6-47A9-8535-BE0F62CE7F4B}" type="presOf" srcId="{90B645DD-2630-4DEC-9A73-76A7FD94DEC7}" destId="{5E48EE33-83FC-415F-80E7-A1FFD2631A4B}" srcOrd="0" destOrd="2" presId="urn:microsoft.com/office/officeart/2005/8/layout/hProcess4"/>
    <dgm:cxn modelId="{D49D13CB-7129-4DB1-9FE0-B73FB184BBFD}" type="presOf" srcId="{F7274D3C-86F1-4DAE-B46E-D842D380DAFB}" destId="{BC11B47B-5189-4D89-B087-02A52A751692}" srcOrd="1" destOrd="1" presId="urn:microsoft.com/office/officeart/2005/8/layout/hProcess4"/>
    <dgm:cxn modelId="{EDE4D27D-92C6-4E71-95DF-6408EBB1DD63}" type="presOf" srcId="{58E89022-4196-4418-8610-7A36CB37243B}" destId="{C3BC4449-65F3-44A9-BAFE-93933150338F}" srcOrd="0" destOrd="0" presId="urn:microsoft.com/office/officeart/2005/8/layout/hProcess4"/>
    <dgm:cxn modelId="{B66013D2-1412-4467-88E7-D88B03652600}" srcId="{58E89022-4196-4418-8610-7A36CB37243B}" destId="{B5413FBB-2240-4BCB-82EC-651ED7BE9F25}" srcOrd="0" destOrd="0" parTransId="{682BD7E8-BAA8-4236-9794-779688EE1549}" sibTransId="{D41FC98E-9FFB-43E2-9EA0-D70336ABDEE4}"/>
    <dgm:cxn modelId="{5E1D4FA7-67A2-462D-A0F6-9C928D7F6FCC}" type="presOf" srcId="{99D92259-69BC-4D33-B1F4-527EFFDB33B7}" destId="{D2E83307-5BB4-423C-8166-A9CAB7B4B9D4}" srcOrd="1" destOrd="1" presId="urn:microsoft.com/office/officeart/2005/8/layout/hProcess4"/>
    <dgm:cxn modelId="{6C3FF08F-3F1A-41A2-B199-D029ED9D0403}" srcId="{D1375E88-9F4C-4643-B270-576868FDB469}" destId="{280EA5D1-0079-4EF6-BE14-17D2257BDC16}" srcOrd="0" destOrd="0" parTransId="{0CE1E2E4-1843-4F6E-BA2C-C822AEABF139}" sibTransId="{00286FF7-8163-415B-994C-74222E0A5A25}"/>
    <dgm:cxn modelId="{A689E62B-C91A-403E-AA5C-DFA1D92D11AB}" type="presOf" srcId="{528F8FBE-3C55-450B-8FD5-233C88F53C7A}" destId="{9EBF2912-1019-4875-BBE3-95ACB1885F6C}" srcOrd="0" destOrd="1" presId="urn:microsoft.com/office/officeart/2005/8/layout/hProcess4"/>
    <dgm:cxn modelId="{E49010A2-F2F3-4473-BD24-EA3FECAA2D30}" type="presOf" srcId="{287BCAB8-9D03-48DF-AAD6-BB190A526F9C}" destId="{E95AEE4B-C394-4FBF-8AC7-94A58A30FE78}" srcOrd="0" destOrd="0" presId="urn:microsoft.com/office/officeart/2005/8/layout/hProcess4"/>
    <dgm:cxn modelId="{24BF7B1D-082C-4396-944E-9BA35FA0D5D5}" type="presOf" srcId="{A1DE08A4-2452-4EAC-9756-B13BD34D14E0}" destId="{BC11B47B-5189-4D89-B087-02A52A751692}" srcOrd="1" destOrd="0" presId="urn:microsoft.com/office/officeart/2005/8/layout/hProcess4"/>
    <dgm:cxn modelId="{D96DAB44-A1A1-45D2-A9B5-2984E31F7812}" type="presOf" srcId="{99D92259-69BC-4D33-B1F4-527EFFDB33B7}" destId="{8D2F70C1-4ED9-47CE-BDE9-C01D5BE5ABF5}" srcOrd="0" destOrd="1" presId="urn:microsoft.com/office/officeart/2005/8/layout/hProcess4"/>
    <dgm:cxn modelId="{6B71588D-60AE-4E1B-ACF6-686D960FF757}" type="presOf" srcId="{280EA5D1-0079-4EF6-BE14-17D2257BDC16}" destId="{8D2F70C1-4ED9-47CE-BDE9-C01D5BE5ABF5}" srcOrd="0" destOrd="0" presId="urn:microsoft.com/office/officeart/2005/8/layout/hProcess4"/>
    <dgm:cxn modelId="{67954BBA-E44F-4413-98D9-AC862DA98961}" srcId="{2DEB1003-18CE-43C3-8B06-D08F5BD4FC3B}" destId="{F7274D3C-86F1-4DAE-B46E-D842D380DAFB}" srcOrd="1" destOrd="0" parTransId="{E6717A68-E90A-4725-9448-194F7ECB6E09}" sibTransId="{44159585-306E-490B-9BD2-BDB1A53F6DEC}"/>
    <dgm:cxn modelId="{3E6A9433-E9EB-46E3-A9A7-EAF30F475A29}" type="presOf" srcId="{2DEB1003-18CE-43C3-8B06-D08F5BD4FC3B}" destId="{3C319D61-BCFB-41E8-A0A2-3236B8D14FFF}" srcOrd="0" destOrd="0" presId="urn:microsoft.com/office/officeart/2005/8/layout/hProcess4"/>
    <dgm:cxn modelId="{5CFF200E-2F4B-43D8-B795-EB3BAC735282}" srcId="{58E89022-4196-4418-8610-7A36CB37243B}" destId="{528F8FBE-3C55-450B-8FD5-233C88F53C7A}" srcOrd="1" destOrd="0" parTransId="{E7D8D454-C45D-4B2E-AA72-96AEF0480E13}" sibTransId="{416A6294-D4B5-4C67-9EFD-9409F39FCEB4}"/>
    <dgm:cxn modelId="{A6A93E56-2A67-4DCE-8058-599933BFAAD2}" srcId="{2DEB1003-18CE-43C3-8B06-D08F5BD4FC3B}" destId="{A1DE08A4-2452-4EAC-9756-B13BD34D14E0}" srcOrd="0" destOrd="0" parTransId="{A6EF0A1E-A45E-4068-9EF1-E333B0C49CB1}" sibTransId="{8DC522EE-244C-44AA-BAB5-B092174AF453}"/>
    <dgm:cxn modelId="{1464DC7B-B7FE-4CAF-84B3-6E161C426A48}" type="presOf" srcId="{B5413FBB-2240-4BCB-82EC-651ED7BE9F25}" destId="{9EBF2912-1019-4875-BBE3-95ACB1885F6C}" srcOrd="0" destOrd="0" presId="urn:microsoft.com/office/officeart/2005/8/layout/hProcess4"/>
    <dgm:cxn modelId="{E8D275E9-65BE-4999-9FA3-F8144BA4A0F8}" srcId="{D1375E88-9F4C-4643-B270-576868FDB469}" destId="{99D92259-69BC-4D33-B1F4-527EFFDB33B7}" srcOrd="1" destOrd="0" parTransId="{85D3EDD8-6678-4836-9D22-B42374132573}" sibTransId="{3DF4D46A-177D-4F6C-A631-D55765E773C8}"/>
    <dgm:cxn modelId="{8E3623DD-AEDC-4519-85F9-1FDFD890D24E}" type="presOf" srcId="{280EA5D1-0079-4EF6-BE14-17D2257BDC16}" destId="{D2E83307-5BB4-423C-8166-A9CAB7B4B9D4}" srcOrd="1" destOrd="0" presId="urn:microsoft.com/office/officeart/2005/8/layout/hProcess4"/>
    <dgm:cxn modelId="{236BED43-88AC-4B65-BAC2-8E3E9AF202DD}" type="presOf" srcId="{F7274D3C-86F1-4DAE-B46E-D842D380DAFB}" destId="{5E48EE33-83FC-415F-80E7-A1FFD2631A4B}" srcOrd="0" destOrd="1" presId="urn:microsoft.com/office/officeart/2005/8/layout/hProcess4"/>
    <dgm:cxn modelId="{6A0E9B6D-9CE5-4D41-B122-8C66024F020B}" type="presOf" srcId="{708229EE-0ED1-44E1-8C50-A10A3888D959}" destId="{E8EAC400-F23E-47CD-87EA-3464A9F0DF13}" srcOrd="0" destOrd="0" presId="urn:microsoft.com/office/officeart/2005/8/layout/hProcess4"/>
    <dgm:cxn modelId="{87AE7FDA-0075-4017-96DC-EB12C8446703}" srcId="{2DEB1003-18CE-43C3-8B06-D08F5BD4FC3B}" destId="{90B645DD-2630-4DEC-9A73-76A7FD94DEC7}" srcOrd="2" destOrd="0" parTransId="{56363504-9FC1-4A60-A2E8-9B4E98E3C6D2}" sibTransId="{6DF58AA2-65AE-46F4-B399-A8D5E0D22E74}"/>
    <dgm:cxn modelId="{E1479CA6-D889-47E5-B61F-52914CDEB9A9}" type="presOf" srcId="{B5413FBB-2240-4BCB-82EC-651ED7BE9F25}" destId="{6632F007-CD3F-4600-A768-F9E9B7A700C1}" srcOrd="1" destOrd="0" presId="urn:microsoft.com/office/officeart/2005/8/layout/hProcess4"/>
    <dgm:cxn modelId="{5FE197D9-4FAA-46A9-9215-AB9B150014FB}" srcId="{2FFC0B02-11C2-4E56-AD1D-FA1B9D2E3858}" destId="{58E89022-4196-4418-8610-7A36CB37243B}" srcOrd="1" destOrd="0" parTransId="{9521F4D0-4CBF-4300-BC0B-53984714388A}" sibTransId="{287BCAB8-9D03-48DF-AAD6-BB190A526F9C}"/>
    <dgm:cxn modelId="{DD91C83C-0ED8-422B-9886-3EDB15B61EC1}" srcId="{2FFC0B02-11C2-4E56-AD1D-FA1B9D2E3858}" destId="{D1375E88-9F4C-4643-B270-576868FDB469}" srcOrd="2" destOrd="0" parTransId="{8B28827C-2576-429F-AB62-19A82CD3456E}" sibTransId="{80326DC4-57B0-47B3-8FFE-7798FB81E8CE}"/>
    <dgm:cxn modelId="{59F192F3-7F0A-473E-9FF3-2D22344DFF98}" type="presOf" srcId="{2FFC0B02-11C2-4E56-AD1D-FA1B9D2E3858}" destId="{BCF5DEF9-0769-4CE7-A92C-8E340E5D3C1A}" srcOrd="0" destOrd="0" presId="urn:microsoft.com/office/officeart/2005/8/layout/hProcess4"/>
    <dgm:cxn modelId="{D80B99E3-ECB9-43AD-B36E-F5A0756AC0B4}" type="presOf" srcId="{A1DE08A4-2452-4EAC-9756-B13BD34D14E0}" destId="{5E48EE33-83FC-415F-80E7-A1FFD2631A4B}" srcOrd="0" destOrd="0" presId="urn:microsoft.com/office/officeart/2005/8/layout/hProcess4"/>
    <dgm:cxn modelId="{10B1355A-B9A9-4DA2-AF7C-60AEA20BF888}" srcId="{2FFC0B02-11C2-4E56-AD1D-FA1B9D2E3858}" destId="{2DEB1003-18CE-43C3-8B06-D08F5BD4FC3B}" srcOrd="0" destOrd="0" parTransId="{52616519-7DE2-439F-94B5-6DE488C34842}" sibTransId="{708229EE-0ED1-44E1-8C50-A10A3888D959}"/>
    <dgm:cxn modelId="{207F6DF4-C3C4-48EE-BF61-E42DB0747D12}" type="presOf" srcId="{D1375E88-9F4C-4643-B270-576868FDB469}" destId="{78BD6F24-4682-42A9-AA16-14DC275EF91B}" srcOrd="0" destOrd="0" presId="urn:microsoft.com/office/officeart/2005/8/layout/hProcess4"/>
    <dgm:cxn modelId="{6B355230-126E-4EEC-B58C-271CABEA0C40}" type="presOf" srcId="{90B645DD-2630-4DEC-9A73-76A7FD94DEC7}" destId="{BC11B47B-5189-4D89-B087-02A52A751692}" srcOrd="1" destOrd="2" presId="urn:microsoft.com/office/officeart/2005/8/layout/hProcess4"/>
    <dgm:cxn modelId="{CA001804-93D7-4DC5-ACB8-1B032606A69D}" type="presParOf" srcId="{BCF5DEF9-0769-4CE7-A92C-8E340E5D3C1A}" destId="{51ECF674-AB05-4B40-B999-A0CE532CFA24}" srcOrd="0" destOrd="0" presId="urn:microsoft.com/office/officeart/2005/8/layout/hProcess4"/>
    <dgm:cxn modelId="{0689FFA6-CE03-48A5-9290-C90A41B47986}" type="presParOf" srcId="{BCF5DEF9-0769-4CE7-A92C-8E340E5D3C1A}" destId="{FE124EFE-0426-4C10-8420-91E834F52E05}" srcOrd="1" destOrd="0" presId="urn:microsoft.com/office/officeart/2005/8/layout/hProcess4"/>
    <dgm:cxn modelId="{1450CBEE-EC1A-4F86-B42C-74920FF7869E}" type="presParOf" srcId="{BCF5DEF9-0769-4CE7-A92C-8E340E5D3C1A}" destId="{27CFE154-8422-49F3-B6A6-8D6A4016842F}" srcOrd="2" destOrd="0" presId="urn:microsoft.com/office/officeart/2005/8/layout/hProcess4"/>
    <dgm:cxn modelId="{3E95AC56-E147-467F-9E40-2D867F582195}" type="presParOf" srcId="{27CFE154-8422-49F3-B6A6-8D6A4016842F}" destId="{6C78CA40-1C30-4FA2-820F-632716F060B5}" srcOrd="0" destOrd="0" presId="urn:microsoft.com/office/officeart/2005/8/layout/hProcess4"/>
    <dgm:cxn modelId="{F01CB5D1-7450-4DCE-A709-31D1A967ED9C}" type="presParOf" srcId="{6C78CA40-1C30-4FA2-820F-632716F060B5}" destId="{FEAAA679-22CB-4460-ABC1-1FD7697E7493}" srcOrd="0" destOrd="0" presId="urn:microsoft.com/office/officeart/2005/8/layout/hProcess4"/>
    <dgm:cxn modelId="{0E942098-4FC0-465F-90AB-14F8D17470E4}" type="presParOf" srcId="{6C78CA40-1C30-4FA2-820F-632716F060B5}" destId="{5E48EE33-83FC-415F-80E7-A1FFD2631A4B}" srcOrd="1" destOrd="0" presId="urn:microsoft.com/office/officeart/2005/8/layout/hProcess4"/>
    <dgm:cxn modelId="{AC550A47-BC43-462A-ABA2-8D41AFB549F3}" type="presParOf" srcId="{6C78CA40-1C30-4FA2-820F-632716F060B5}" destId="{BC11B47B-5189-4D89-B087-02A52A751692}" srcOrd="2" destOrd="0" presId="urn:microsoft.com/office/officeart/2005/8/layout/hProcess4"/>
    <dgm:cxn modelId="{5AB6DE8E-9089-4CD8-9057-8BE99C2A336A}" type="presParOf" srcId="{6C78CA40-1C30-4FA2-820F-632716F060B5}" destId="{3C319D61-BCFB-41E8-A0A2-3236B8D14FFF}" srcOrd="3" destOrd="0" presId="urn:microsoft.com/office/officeart/2005/8/layout/hProcess4"/>
    <dgm:cxn modelId="{CB2D22BD-C466-495C-921B-2EE8778F46A0}" type="presParOf" srcId="{6C78CA40-1C30-4FA2-820F-632716F060B5}" destId="{9EC93B42-099C-4287-845B-7263BBD3D7B2}" srcOrd="4" destOrd="0" presId="urn:microsoft.com/office/officeart/2005/8/layout/hProcess4"/>
    <dgm:cxn modelId="{86428D37-50B3-47C7-8163-A95311A4DEFC}" type="presParOf" srcId="{27CFE154-8422-49F3-B6A6-8D6A4016842F}" destId="{E8EAC400-F23E-47CD-87EA-3464A9F0DF13}" srcOrd="1" destOrd="0" presId="urn:microsoft.com/office/officeart/2005/8/layout/hProcess4"/>
    <dgm:cxn modelId="{1A7F2FA6-1505-45A5-BD29-50E873C0B7FD}" type="presParOf" srcId="{27CFE154-8422-49F3-B6A6-8D6A4016842F}" destId="{0FF3691F-417E-4844-BA16-BB2517F08848}" srcOrd="2" destOrd="0" presId="urn:microsoft.com/office/officeart/2005/8/layout/hProcess4"/>
    <dgm:cxn modelId="{E5536243-95AA-4AD2-A1D7-2BA9F67E7C0F}" type="presParOf" srcId="{0FF3691F-417E-4844-BA16-BB2517F08848}" destId="{FDCE78B5-CEA7-4C52-8A77-343179A9680C}" srcOrd="0" destOrd="0" presId="urn:microsoft.com/office/officeart/2005/8/layout/hProcess4"/>
    <dgm:cxn modelId="{A9C4DD24-A29B-4040-8CA4-C9999FED6546}" type="presParOf" srcId="{0FF3691F-417E-4844-BA16-BB2517F08848}" destId="{9EBF2912-1019-4875-BBE3-95ACB1885F6C}" srcOrd="1" destOrd="0" presId="urn:microsoft.com/office/officeart/2005/8/layout/hProcess4"/>
    <dgm:cxn modelId="{68D3E1D5-054C-4A5D-8674-843812752C2D}" type="presParOf" srcId="{0FF3691F-417E-4844-BA16-BB2517F08848}" destId="{6632F007-CD3F-4600-A768-F9E9B7A700C1}" srcOrd="2" destOrd="0" presId="urn:microsoft.com/office/officeart/2005/8/layout/hProcess4"/>
    <dgm:cxn modelId="{5B18C056-1BFB-43AF-ACC7-6B5F105A8C0D}" type="presParOf" srcId="{0FF3691F-417E-4844-BA16-BB2517F08848}" destId="{C3BC4449-65F3-44A9-BAFE-93933150338F}" srcOrd="3" destOrd="0" presId="urn:microsoft.com/office/officeart/2005/8/layout/hProcess4"/>
    <dgm:cxn modelId="{4139EFAB-A5AF-46A6-A02C-6E532DBB5044}" type="presParOf" srcId="{0FF3691F-417E-4844-BA16-BB2517F08848}" destId="{6609564C-CAA8-4100-875F-7400410D487F}" srcOrd="4" destOrd="0" presId="urn:microsoft.com/office/officeart/2005/8/layout/hProcess4"/>
    <dgm:cxn modelId="{5384C4EF-16BB-4CB2-BF17-4289D0AA27EC}" type="presParOf" srcId="{27CFE154-8422-49F3-B6A6-8D6A4016842F}" destId="{E95AEE4B-C394-4FBF-8AC7-94A58A30FE78}" srcOrd="3" destOrd="0" presId="urn:microsoft.com/office/officeart/2005/8/layout/hProcess4"/>
    <dgm:cxn modelId="{CAC9AE6C-FAD9-4156-9B88-B93B1F5FB6AA}" type="presParOf" srcId="{27CFE154-8422-49F3-B6A6-8D6A4016842F}" destId="{EE581671-FCCE-4F6F-B1A9-EB12E3950F57}" srcOrd="4" destOrd="0" presId="urn:microsoft.com/office/officeart/2005/8/layout/hProcess4"/>
    <dgm:cxn modelId="{5747BF99-4C2F-4FD0-BBC8-8476335F8D3F}" type="presParOf" srcId="{EE581671-FCCE-4F6F-B1A9-EB12E3950F57}" destId="{9FA821D8-3E95-4CDB-A393-DBD16660DB5C}" srcOrd="0" destOrd="0" presId="urn:microsoft.com/office/officeart/2005/8/layout/hProcess4"/>
    <dgm:cxn modelId="{EF36D558-41BF-42E5-89C2-9B1E3E979696}" type="presParOf" srcId="{EE581671-FCCE-4F6F-B1A9-EB12E3950F57}" destId="{8D2F70C1-4ED9-47CE-BDE9-C01D5BE5ABF5}" srcOrd="1" destOrd="0" presId="urn:microsoft.com/office/officeart/2005/8/layout/hProcess4"/>
    <dgm:cxn modelId="{5814D22D-1668-4A49-B563-B869F8B9FBA7}" type="presParOf" srcId="{EE581671-FCCE-4F6F-B1A9-EB12E3950F57}" destId="{D2E83307-5BB4-423C-8166-A9CAB7B4B9D4}" srcOrd="2" destOrd="0" presId="urn:microsoft.com/office/officeart/2005/8/layout/hProcess4"/>
    <dgm:cxn modelId="{D200F83B-61AF-4C14-A75E-1922E69F589A}" type="presParOf" srcId="{EE581671-FCCE-4F6F-B1A9-EB12E3950F57}" destId="{78BD6F24-4682-42A9-AA16-14DC275EF91B}" srcOrd="3" destOrd="0" presId="urn:microsoft.com/office/officeart/2005/8/layout/hProcess4"/>
    <dgm:cxn modelId="{47DDB89F-61D7-4DD7-B658-4522AC1F7E48}" type="presParOf" srcId="{EE581671-FCCE-4F6F-B1A9-EB12E3950F57}" destId="{1978F67B-997A-4BA5-ACC8-FBA7B637913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AC481-CADB-4EAC-9719-3EC836002DE2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FA9C426-E3EC-4C66-9C94-5F69CB89436B}">
      <dgm:prSet phldrT="[Text]"/>
      <dgm:spPr/>
      <dgm:t>
        <a:bodyPr/>
        <a:lstStyle/>
        <a:p>
          <a:r>
            <a:rPr lang="en-US" dirty="0" smtClean="0"/>
            <a:t>Self-Awareness</a:t>
          </a:r>
          <a:endParaRPr lang="en-US" dirty="0"/>
        </a:p>
      </dgm:t>
    </dgm:pt>
    <dgm:pt modelId="{C721BD75-E117-4552-9494-2DA24F107ECE}" type="parTrans" cxnId="{5DC56E38-37C5-4A4A-B5BF-E3475F2A88A5}">
      <dgm:prSet/>
      <dgm:spPr/>
      <dgm:t>
        <a:bodyPr/>
        <a:lstStyle/>
        <a:p>
          <a:endParaRPr lang="en-US"/>
        </a:p>
      </dgm:t>
    </dgm:pt>
    <dgm:pt modelId="{C783FCFA-F847-4236-B662-81B4485E06DE}" type="sibTrans" cxnId="{5DC56E38-37C5-4A4A-B5BF-E3475F2A88A5}">
      <dgm:prSet/>
      <dgm:spPr/>
      <dgm:t>
        <a:bodyPr/>
        <a:lstStyle/>
        <a:p>
          <a:endParaRPr lang="en-US"/>
        </a:p>
      </dgm:t>
    </dgm:pt>
    <dgm:pt modelId="{F47998FF-044B-4D08-B601-A7F0DE3F0F9A}">
      <dgm:prSet phldrT="[Text]"/>
      <dgm:spPr/>
      <dgm:t>
        <a:bodyPr/>
        <a:lstStyle/>
        <a:p>
          <a:r>
            <a:rPr lang="en-US" dirty="0" smtClean="0"/>
            <a:t>Recognize one’s own feelings, interests, strengths, and limitations.</a:t>
          </a:r>
          <a:endParaRPr lang="en-US" dirty="0"/>
        </a:p>
      </dgm:t>
    </dgm:pt>
    <dgm:pt modelId="{74B80837-677B-4F28-AE68-D8D814966D34}" type="parTrans" cxnId="{452E60D6-9217-436E-8DE7-83C63268BB79}">
      <dgm:prSet/>
      <dgm:spPr/>
      <dgm:t>
        <a:bodyPr/>
        <a:lstStyle/>
        <a:p>
          <a:endParaRPr lang="en-US"/>
        </a:p>
      </dgm:t>
    </dgm:pt>
    <dgm:pt modelId="{D5F86DDA-EBFE-4D5C-9906-0472DDE33134}" type="sibTrans" cxnId="{452E60D6-9217-436E-8DE7-83C63268BB79}">
      <dgm:prSet/>
      <dgm:spPr/>
      <dgm:t>
        <a:bodyPr/>
        <a:lstStyle/>
        <a:p>
          <a:endParaRPr lang="en-US"/>
        </a:p>
      </dgm:t>
    </dgm:pt>
    <dgm:pt modelId="{F406A493-BAC1-4F8B-BC64-4AA961C7A169}">
      <dgm:prSet phldrT="[Text]"/>
      <dgm:spPr/>
      <dgm:t>
        <a:bodyPr/>
        <a:lstStyle/>
        <a:p>
          <a:r>
            <a:rPr lang="en-US" dirty="0" smtClean="0"/>
            <a:t>Self-Management</a:t>
          </a:r>
          <a:endParaRPr lang="en-US" dirty="0"/>
        </a:p>
      </dgm:t>
    </dgm:pt>
    <dgm:pt modelId="{8A23AF53-DFA5-4FC2-B4D1-EF9089AC3594}" type="parTrans" cxnId="{73AEA78D-C50E-476F-91A5-642E7D06BB08}">
      <dgm:prSet/>
      <dgm:spPr/>
      <dgm:t>
        <a:bodyPr/>
        <a:lstStyle/>
        <a:p>
          <a:endParaRPr lang="en-US"/>
        </a:p>
      </dgm:t>
    </dgm:pt>
    <dgm:pt modelId="{EEB9359D-C8E0-4CF2-816B-C09895054668}" type="sibTrans" cxnId="{73AEA78D-C50E-476F-91A5-642E7D06BB08}">
      <dgm:prSet/>
      <dgm:spPr/>
      <dgm:t>
        <a:bodyPr/>
        <a:lstStyle/>
        <a:p>
          <a:endParaRPr lang="en-US"/>
        </a:p>
      </dgm:t>
    </dgm:pt>
    <dgm:pt modelId="{416C3DA7-67B7-45EE-816E-B3F12A82DFC8}">
      <dgm:prSet phldrT="[Text]"/>
      <dgm:spPr/>
      <dgm:t>
        <a:bodyPr/>
        <a:lstStyle/>
        <a:p>
          <a:r>
            <a:rPr lang="en-US" dirty="0" smtClean="0"/>
            <a:t>Regulate emotions and manage daily stressors.</a:t>
          </a:r>
          <a:endParaRPr lang="en-US" dirty="0"/>
        </a:p>
      </dgm:t>
    </dgm:pt>
    <dgm:pt modelId="{3B2FF61A-0D9A-4904-9281-E5D0E86CAE23}" type="parTrans" cxnId="{7A587C4C-C714-4CC6-B949-2F5CAC04F749}">
      <dgm:prSet/>
      <dgm:spPr/>
      <dgm:t>
        <a:bodyPr/>
        <a:lstStyle/>
        <a:p>
          <a:endParaRPr lang="en-US"/>
        </a:p>
      </dgm:t>
    </dgm:pt>
    <dgm:pt modelId="{CA59DBB7-1C92-43A3-BFD4-AD7A6DA420BE}" type="sibTrans" cxnId="{7A587C4C-C714-4CC6-B949-2F5CAC04F749}">
      <dgm:prSet/>
      <dgm:spPr/>
      <dgm:t>
        <a:bodyPr/>
        <a:lstStyle/>
        <a:p>
          <a:endParaRPr lang="en-US"/>
        </a:p>
      </dgm:t>
    </dgm:pt>
    <dgm:pt modelId="{A5A1ED41-1D57-4AC9-83FD-EFDEB9455765}">
      <dgm:prSet phldrT="[Text]"/>
      <dgm:spPr/>
      <dgm:t>
        <a:bodyPr/>
        <a:lstStyle/>
        <a:p>
          <a:r>
            <a:rPr lang="en-US" dirty="0" smtClean="0"/>
            <a:t>Social Awareness</a:t>
          </a:r>
          <a:endParaRPr lang="en-US" dirty="0"/>
        </a:p>
      </dgm:t>
    </dgm:pt>
    <dgm:pt modelId="{3A13D489-FCF5-445C-9B38-6E0583E30F92}" type="parTrans" cxnId="{2901AA78-88BA-472B-9D7F-BCD7B5F68863}">
      <dgm:prSet/>
      <dgm:spPr/>
      <dgm:t>
        <a:bodyPr/>
        <a:lstStyle/>
        <a:p>
          <a:endParaRPr lang="en-US"/>
        </a:p>
      </dgm:t>
    </dgm:pt>
    <dgm:pt modelId="{6699229A-214D-4F27-BF8D-12DD413155AF}" type="sibTrans" cxnId="{2901AA78-88BA-472B-9D7F-BCD7B5F68863}">
      <dgm:prSet/>
      <dgm:spPr/>
      <dgm:t>
        <a:bodyPr/>
        <a:lstStyle/>
        <a:p>
          <a:endParaRPr lang="en-US"/>
        </a:p>
      </dgm:t>
    </dgm:pt>
    <dgm:pt modelId="{EC005A61-A67D-43DC-A21D-F9D2DAA9335D}">
      <dgm:prSet phldrT="[Text]"/>
      <dgm:spPr/>
      <dgm:t>
        <a:bodyPr/>
        <a:lstStyle/>
        <a:p>
          <a:r>
            <a:rPr lang="en-US" dirty="0" smtClean="0"/>
            <a:t>Take perspective of others and appreciate similarities and differences.</a:t>
          </a:r>
          <a:endParaRPr lang="en-US" dirty="0"/>
        </a:p>
      </dgm:t>
    </dgm:pt>
    <dgm:pt modelId="{8BFA60D5-23D4-4EEF-9E8E-77A6791C0D8A}" type="parTrans" cxnId="{7AB13A3C-7419-4DDB-9742-E5F86E2BADA6}">
      <dgm:prSet/>
      <dgm:spPr/>
      <dgm:t>
        <a:bodyPr/>
        <a:lstStyle/>
        <a:p>
          <a:endParaRPr lang="en-US"/>
        </a:p>
      </dgm:t>
    </dgm:pt>
    <dgm:pt modelId="{BDB5C0AE-77A6-45AA-91E7-3DEE694D4401}" type="sibTrans" cxnId="{7AB13A3C-7419-4DDB-9742-E5F86E2BADA6}">
      <dgm:prSet/>
      <dgm:spPr/>
      <dgm:t>
        <a:bodyPr/>
        <a:lstStyle/>
        <a:p>
          <a:endParaRPr lang="en-US"/>
        </a:p>
      </dgm:t>
    </dgm:pt>
    <dgm:pt modelId="{9AE799E5-AB2C-47AA-BD47-3C7FD43926EF}">
      <dgm:prSet phldrT="[Text]"/>
      <dgm:spPr/>
      <dgm:t>
        <a:bodyPr/>
        <a:lstStyle/>
        <a:p>
          <a:r>
            <a:rPr lang="en-US" dirty="0" smtClean="0"/>
            <a:t>Make ethical decisions, and strengthen the ability to develop appropriate solutions to identified problems.</a:t>
          </a:r>
          <a:endParaRPr lang="en-US" dirty="0"/>
        </a:p>
      </dgm:t>
    </dgm:pt>
    <dgm:pt modelId="{E998D0FB-2B0B-40ED-9F69-3B4E09C24F77}">
      <dgm:prSet phldrT="[Text]"/>
      <dgm:spPr/>
      <dgm:t>
        <a:bodyPr/>
        <a:lstStyle/>
        <a:p>
          <a:r>
            <a:rPr lang="en-US" dirty="0" smtClean="0"/>
            <a:t>Responsible Decision Making</a:t>
          </a:r>
          <a:endParaRPr lang="en-US" dirty="0"/>
        </a:p>
      </dgm:t>
    </dgm:pt>
    <dgm:pt modelId="{8718123A-A996-4E0E-991F-15C9C7B6EC25}" type="sibTrans" cxnId="{1A542861-9AAA-4FE0-BFFC-7C9BD023A635}">
      <dgm:prSet/>
      <dgm:spPr/>
      <dgm:t>
        <a:bodyPr/>
        <a:lstStyle/>
        <a:p>
          <a:endParaRPr lang="en-US"/>
        </a:p>
      </dgm:t>
    </dgm:pt>
    <dgm:pt modelId="{4FE45383-3229-4D15-8EBC-DEAE824722E8}" type="parTrans" cxnId="{1A542861-9AAA-4FE0-BFFC-7C9BD023A635}">
      <dgm:prSet/>
      <dgm:spPr/>
      <dgm:t>
        <a:bodyPr/>
        <a:lstStyle/>
        <a:p>
          <a:endParaRPr lang="en-US"/>
        </a:p>
      </dgm:t>
    </dgm:pt>
    <dgm:pt modelId="{D2FD242D-04F8-4F01-8B1D-4708140559BB}" type="sibTrans" cxnId="{CD6A7CA7-EA4C-4C56-A551-63D460A8F7E8}">
      <dgm:prSet/>
      <dgm:spPr/>
      <dgm:t>
        <a:bodyPr/>
        <a:lstStyle/>
        <a:p>
          <a:endParaRPr lang="en-US"/>
        </a:p>
      </dgm:t>
    </dgm:pt>
    <dgm:pt modelId="{53593388-CBE5-400E-82CD-6209B78BBB2E}" type="parTrans" cxnId="{CD6A7CA7-EA4C-4C56-A551-63D460A8F7E8}">
      <dgm:prSet/>
      <dgm:spPr/>
      <dgm:t>
        <a:bodyPr/>
        <a:lstStyle/>
        <a:p>
          <a:endParaRPr lang="en-US"/>
        </a:p>
      </dgm:t>
    </dgm:pt>
    <dgm:pt modelId="{2DF122E6-1788-4259-BB13-3C3CDEE51A81}">
      <dgm:prSet phldrT="[Text]"/>
      <dgm:spPr/>
      <dgm:t>
        <a:bodyPr/>
        <a:lstStyle/>
        <a:p>
          <a:r>
            <a:rPr lang="en-US" dirty="0" smtClean="0"/>
            <a:t>Exhibit prosocial behavior and demonstrate positive social skills in order to develop meaningful relationships.</a:t>
          </a:r>
          <a:endParaRPr lang="en-US" dirty="0"/>
        </a:p>
      </dgm:t>
    </dgm:pt>
    <dgm:pt modelId="{0BD4C788-FABF-4FF5-B159-9E567B52EB4C}">
      <dgm:prSet phldrT="[Text]"/>
      <dgm:spPr/>
      <dgm:t>
        <a:bodyPr/>
        <a:lstStyle/>
        <a:p>
          <a:r>
            <a:rPr lang="en-US" dirty="0" smtClean="0"/>
            <a:t>Relationship Skills</a:t>
          </a:r>
          <a:endParaRPr lang="en-US" dirty="0"/>
        </a:p>
      </dgm:t>
    </dgm:pt>
    <dgm:pt modelId="{2C6CD7B6-18F3-4A4F-B8F8-87B49891F9AC}" type="sibTrans" cxnId="{6C4E426E-8D66-4A89-BFEE-C42015B2EF3B}">
      <dgm:prSet/>
      <dgm:spPr/>
      <dgm:t>
        <a:bodyPr/>
        <a:lstStyle/>
        <a:p>
          <a:endParaRPr lang="en-US"/>
        </a:p>
      </dgm:t>
    </dgm:pt>
    <dgm:pt modelId="{29F302E3-4216-4064-9D9D-F1E2F445A5CC}" type="parTrans" cxnId="{6C4E426E-8D66-4A89-BFEE-C42015B2EF3B}">
      <dgm:prSet/>
      <dgm:spPr/>
      <dgm:t>
        <a:bodyPr/>
        <a:lstStyle/>
        <a:p>
          <a:endParaRPr lang="en-US"/>
        </a:p>
      </dgm:t>
    </dgm:pt>
    <dgm:pt modelId="{5CBABC33-7D8C-4733-A61A-545EC51F31FD}" type="sibTrans" cxnId="{1838CD72-6D97-4E3B-838B-5E1FA4AEEB00}">
      <dgm:prSet/>
      <dgm:spPr/>
      <dgm:t>
        <a:bodyPr/>
        <a:lstStyle/>
        <a:p>
          <a:endParaRPr lang="en-US"/>
        </a:p>
      </dgm:t>
    </dgm:pt>
    <dgm:pt modelId="{5CD460D1-F120-479B-9501-380DDE422A98}" type="parTrans" cxnId="{1838CD72-6D97-4E3B-838B-5E1FA4AEEB00}">
      <dgm:prSet/>
      <dgm:spPr/>
      <dgm:t>
        <a:bodyPr/>
        <a:lstStyle/>
        <a:p>
          <a:endParaRPr lang="en-US"/>
        </a:p>
      </dgm:t>
    </dgm:pt>
    <dgm:pt modelId="{054A1E1B-34FA-4C0D-B178-8F08EE4BA852}" type="pres">
      <dgm:prSet presAssocID="{A81AC481-CADB-4EAC-9719-3EC836002D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7FFE68-FE14-4728-8982-D46C0795594F}" type="pres">
      <dgm:prSet presAssocID="{FFA9C426-E3EC-4C66-9C94-5F69CB8943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7717C-DDA1-4635-AEC2-D3388155041E}" type="pres">
      <dgm:prSet presAssocID="{C783FCFA-F847-4236-B662-81B4485E06DE}" presName="sibTrans" presStyleCnt="0"/>
      <dgm:spPr/>
    </dgm:pt>
    <dgm:pt modelId="{30D5E239-0B91-47F6-9607-04D37A4C7D8F}" type="pres">
      <dgm:prSet presAssocID="{F406A493-BAC1-4F8B-BC64-4AA961C7A1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61BED-6992-4EFC-A761-5FC3E3DB1191}" type="pres">
      <dgm:prSet presAssocID="{EEB9359D-C8E0-4CF2-816B-C09895054668}" presName="sibTrans" presStyleCnt="0"/>
      <dgm:spPr/>
    </dgm:pt>
    <dgm:pt modelId="{101D368F-D030-418E-B19F-7A6662DD88A3}" type="pres">
      <dgm:prSet presAssocID="{A5A1ED41-1D57-4AC9-83FD-EFDEB94557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91270-80B9-45B9-A286-79B9DCD950FC}" type="pres">
      <dgm:prSet presAssocID="{6699229A-214D-4F27-BF8D-12DD413155AF}" presName="sibTrans" presStyleCnt="0"/>
      <dgm:spPr/>
    </dgm:pt>
    <dgm:pt modelId="{547A8B3B-B533-4B8A-A41B-1287F229F42D}" type="pres">
      <dgm:prSet presAssocID="{0BD4C788-FABF-4FF5-B159-9E567B52EB4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E5A77-C037-40F8-AEA3-D2B1B4E1CF9F}" type="pres">
      <dgm:prSet presAssocID="{2C6CD7B6-18F3-4A4F-B8F8-87B49891F9AC}" presName="sibTrans" presStyleCnt="0"/>
      <dgm:spPr/>
    </dgm:pt>
    <dgm:pt modelId="{7DB9E4CC-204B-4CDF-B9C3-94997C09EBAA}" type="pres">
      <dgm:prSet presAssocID="{E998D0FB-2B0B-40ED-9F69-3B4E09C24F7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8542C2-2AE9-4E9B-80A8-C0305F8B8422}" type="presOf" srcId="{E998D0FB-2B0B-40ED-9F69-3B4E09C24F77}" destId="{7DB9E4CC-204B-4CDF-B9C3-94997C09EBAA}" srcOrd="0" destOrd="0" presId="urn:microsoft.com/office/officeart/2005/8/layout/hList6"/>
    <dgm:cxn modelId="{5DC56E38-37C5-4A4A-B5BF-E3475F2A88A5}" srcId="{A81AC481-CADB-4EAC-9719-3EC836002DE2}" destId="{FFA9C426-E3EC-4C66-9C94-5F69CB89436B}" srcOrd="0" destOrd="0" parTransId="{C721BD75-E117-4552-9494-2DA24F107ECE}" sibTransId="{C783FCFA-F847-4236-B662-81B4485E06DE}"/>
    <dgm:cxn modelId="{51ABCC27-2CED-428B-92A4-0B9BFA8D3921}" type="presOf" srcId="{416C3DA7-67B7-45EE-816E-B3F12A82DFC8}" destId="{30D5E239-0B91-47F6-9607-04D37A4C7D8F}" srcOrd="0" destOrd="1" presId="urn:microsoft.com/office/officeart/2005/8/layout/hList6"/>
    <dgm:cxn modelId="{4ACC5C8F-50CC-4BD2-84D3-1A89E60AE52D}" type="presOf" srcId="{A5A1ED41-1D57-4AC9-83FD-EFDEB9455765}" destId="{101D368F-D030-418E-B19F-7A6662DD88A3}" srcOrd="0" destOrd="0" presId="urn:microsoft.com/office/officeart/2005/8/layout/hList6"/>
    <dgm:cxn modelId="{73AEA78D-C50E-476F-91A5-642E7D06BB08}" srcId="{A81AC481-CADB-4EAC-9719-3EC836002DE2}" destId="{F406A493-BAC1-4F8B-BC64-4AA961C7A169}" srcOrd="1" destOrd="0" parTransId="{8A23AF53-DFA5-4FC2-B4D1-EF9089AC3594}" sibTransId="{EEB9359D-C8E0-4CF2-816B-C09895054668}"/>
    <dgm:cxn modelId="{5429A6D0-0DD8-4C63-BB00-21E18B03975C}" type="presOf" srcId="{9AE799E5-AB2C-47AA-BD47-3C7FD43926EF}" destId="{7DB9E4CC-204B-4CDF-B9C3-94997C09EBAA}" srcOrd="0" destOrd="1" presId="urn:microsoft.com/office/officeart/2005/8/layout/hList6"/>
    <dgm:cxn modelId="{5695894F-0399-4B8B-AC93-ADF9F4F009E0}" type="presOf" srcId="{A81AC481-CADB-4EAC-9719-3EC836002DE2}" destId="{054A1E1B-34FA-4C0D-B178-8F08EE4BA852}" srcOrd="0" destOrd="0" presId="urn:microsoft.com/office/officeart/2005/8/layout/hList6"/>
    <dgm:cxn modelId="{5226DF13-AD83-4270-AD06-C7181E54F0F2}" type="presOf" srcId="{0BD4C788-FABF-4FF5-B159-9E567B52EB4C}" destId="{547A8B3B-B533-4B8A-A41B-1287F229F42D}" srcOrd="0" destOrd="0" presId="urn:microsoft.com/office/officeart/2005/8/layout/hList6"/>
    <dgm:cxn modelId="{2901AA78-88BA-472B-9D7F-BCD7B5F68863}" srcId="{A81AC481-CADB-4EAC-9719-3EC836002DE2}" destId="{A5A1ED41-1D57-4AC9-83FD-EFDEB9455765}" srcOrd="2" destOrd="0" parTransId="{3A13D489-FCF5-445C-9B38-6E0583E30F92}" sibTransId="{6699229A-214D-4F27-BF8D-12DD413155AF}"/>
    <dgm:cxn modelId="{1A542861-9AAA-4FE0-BFFC-7C9BD023A635}" srcId="{A81AC481-CADB-4EAC-9719-3EC836002DE2}" destId="{E998D0FB-2B0B-40ED-9F69-3B4E09C24F77}" srcOrd="4" destOrd="0" parTransId="{4FE45383-3229-4D15-8EBC-DEAE824722E8}" sibTransId="{8718123A-A996-4E0E-991F-15C9C7B6EC25}"/>
    <dgm:cxn modelId="{88A25EAD-D95E-4819-89B5-727AAD9DD617}" type="presOf" srcId="{F406A493-BAC1-4F8B-BC64-4AA961C7A169}" destId="{30D5E239-0B91-47F6-9607-04D37A4C7D8F}" srcOrd="0" destOrd="0" presId="urn:microsoft.com/office/officeart/2005/8/layout/hList6"/>
    <dgm:cxn modelId="{7AB13A3C-7419-4DDB-9742-E5F86E2BADA6}" srcId="{A5A1ED41-1D57-4AC9-83FD-EFDEB9455765}" destId="{EC005A61-A67D-43DC-A21D-F9D2DAA9335D}" srcOrd="0" destOrd="0" parTransId="{8BFA60D5-23D4-4EEF-9E8E-77A6791C0D8A}" sibTransId="{BDB5C0AE-77A6-45AA-91E7-3DEE694D4401}"/>
    <dgm:cxn modelId="{7A587C4C-C714-4CC6-B949-2F5CAC04F749}" srcId="{F406A493-BAC1-4F8B-BC64-4AA961C7A169}" destId="{416C3DA7-67B7-45EE-816E-B3F12A82DFC8}" srcOrd="0" destOrd="0" parTransId="{3B2FF61A-0D9A-4904-9281-E5D0E86CAE23}" sibTransId="{CA59DBB7-1C92-43A3-BFD4-AD7A6DA420BE}"/>
    <dgm:cxn modelId="{94F2108F-310D-46E1-A587-D7D71DC6CF1E}" type="presOf" srcId="{F47998FF-044B-4D08-B601-A7F0DE3F0F9A}" destId="{1D7FFE68-FE14-4728-8982-D46C0795594F}" srcOrd="0" destOrd="1" presId="urn:microsoft.com/office/officeart/2005/8/layout/hList6"/>
    <dgm:cxn modelId="{6C4E426E-8D66-4A89-BFEE-C42015B2EF3B}" srcId="{A81AC481-CADB-4EAC-9719-3EC836002DE2}" destId="{0BD4C788-FABF-4FF5-B159-9E567B52EB4C}" srcOrd="3" destOrd="0" parTransId="{29F302E3-4216-4064-9D9D-F1E2F445A5CC}" sibTransId="{2C6CD7B6-18F3-4A4F-B8F8-87B49891F9AC}"/>
    <dgm:cxn modelId="{7BD9130A-3BE2-4474-AD8D-D364F7ABFBEF}" type="presOf" srcId="{2DF122E6-1788-4259-BB13-3C3CDEE51A81}" destId="{547A8B3B-B533-4B8A-A41B-1287F229F42D}" srcOrd="0" destOrd="1" presId="urn:microsoft.com/office/officeart/2005/8/layout/hList6"/>
    <dgm:cxn modelId="{EB14AA6C-D658-4B74-B61C-56CAAC3D3FEE}" type="presOf" srcId="{EC005A61-A67D-43DC-A21D-F9D2DAA9335D}" destId="{101D368F-D030-418E-B19F-7A6662DD88A3}" srcOrd="0" destOrd="1" presId="urn:microsoft.com/office/officeart/2005/8/layout/hList6"/>
    <dgm:cxn modelId="{CD6A7CA7-EA4C-4C56-A551-63D460A8F7E8}" srcId="{E998D0FB-2B0B-40ED-9F69-3B4E09C24F77}" destId="{9AE799E5-AB2C-47AA-BD47-3C7FD43926EF}" srcOrd="0" destOrd="0" parTransId="{53593388-CBE5-400E-82CD-6209B78BBB2E}" sibTransId="{D2FD242D-04F8-4F01-8B1D-4708140559BB}"/>
    <dgm:cxn modelId="{1838CD72-6D97-4E3B-838B-5E1FA4AEEB00}" srcId="{0BD4C788-FABF-4FF5-B159-9E567B52EB4C}" destId="{2DF122E6-1788-4259-BB13-3C3CDEE51A81}" srcOrd="0" destOrd="0" parTransId="{5CD460D1-F120-479B-9501-380DDE422A98}" sibTransId="{5CBABC33-7D8C-4733-A61A-545EC51F31FD}"/>
    <dgm:cxn modelId="{36C0C2DC-0A56-44E1-8D62-9FD149651527}" type="presOf" srcId="{FFA9C426-E3EC-4C66-9C94-5F69CB89436B}" destId="{1D7FFE68-FE14-4728-8982-D46C0795594F}" srcOrd="0" destOrd="0" presId="urn:microsoft.com/office/officeart/2005/8/layout/hList6"/>
    <dgm:cxn modelId="{452E60D6-9217-436E-8DE7-83C63268BB79}" srcId="{FFA9C426-E3EC-4C66-9C94-5F69CB89436B}" destId="{F47998FF-044B-4D08-B601-A7F0DE3F0F9A}" srcOrd="0" destOrd="0" parTransId="{74B80837-677B-4F28-AE68-D8D814966D34}" sibTransId="{D5F86DDA-EBFE-4D5C-9906-0472DDE33134}"/>
    <dgm:cxn modelId="{676892AB-D126-4FAE-B2F5-6096F3417CBE}" type="presParOf" srcId="{054A1E1B-34FA-4C0D-B178-8F08EE4BA852}" destId="{1D7FFE68-FE14-4728-8982-D46C0795594F}" srcOrd="0" destOrd="0" presId="urn:microsoft.com/office/officeart/2005/8/layout/hList6"/>
    <dgm:cxn modelId="{E780837D-F3B5-437F-AED7-A5DBF8CBF637}" type="presParOf" srcId="{054A1E1B-34FA-4C0D-B178-8F08EE4BA852}" destId="{EF97717C-DDA1-4635-AEC2-D3388155041E}" srcOrd="1" destOrd="0" presId="urn:microsoft.com/office/officeart/2005/8/layout/hList6"/>
    <dgm:cxn modelId="{F16BAF40-9127-4B96-BB44-56DC9A096D3F}" type="presParOf" srcId="{054A1E1B-34FA-4C0D-B178-8F08EE4BA852}" destId="{30D5E239-0B91-47F6-9607-04D37A4C7D8F}" srcOrd="2" destOrd="0" presId="urn:microsoft.com/office/officeart/2005/8/layout/hList6"/>
    <dgm:cxn modelId="{4F68D0F9-B5AB-4C40-BBE2-D5C849A4AFC5}" type="presParOf" srcId="{054A1E1B-34FA-4C0D-B178-8F08EE4BA852}" destId="{6F961BED-6992-4EFC-A761-5FC3E3DB1191}" srcOrd="3" destOrd="0" presId="urn:microsoft.com/office/officeart/2005/8/layout/hList6"/>
    <dgm:cxn modelId="{F7922FDB-2FA6-43DB-92B4-EC5F83E9D693}" type="presParOf" srcId="{054A1E1B-34FA-4C0D-B178-8F08EE4BA852}" destId="{101D368F-D030-418E-B19F-7A6662DD88A3}" srcOrd="4" destOrd="0" presId="urn:microsoft.com/office/officeart/2005/8/layout/hList6"/>
    <dgm:cxn modelId="{89270F5D-3CA4-4053-B64D-F2572B433F08}" type="presParOf" srcId="{054A1E1B-34FA-4C0D-B178-8F08EE4BA852}" destId="{A2C91270-80B9-45B9-A286-79B9DCD950FC}" srcOrd="5" destOrd="0" presId="urn:microsoft.com/office/officeart/2005/8/layout/hList6"/>
    <dgm:cxn modelId="{770D4CEA-5CFE-4619-9916-FC01D087B682}" type="presParOf" srcId="{054A1E1B-34FA-4C0D-B178-8F08EE4BA852}" destId="{547A8B3B-B533-4B8A-A41B-1287F229F42D}" srcOrd="6" destOrd="0" presId="urn:microsoft.com/office/officeart/2005/8/layout/hList6"/>
    <dgm:cxn modelId="{A71856D3-29F0-408D-A86B-0C6864595EC8}" type="presParOf" srcId="{054A1E1B-34FA-4C0D-B178-8F08EE4BA852}" destId="{5EBE5A77-C037-40F8-AEA3-D2B1B4E1CF9F}" srcOrd="7" destOrd="0" presId="urn:microsoft.com/office/officeart/2005/8/layout/hList6"/>
    <dgm:cxn modelId="{FF1447B4-BDEA-41A1-83F1-E540AB210678}" type="presParOf" srcId="{054A1E1B-34FA-4C0D-B178-8F08EE4BA852}" destId="{7DB9E4CC-204B-4CDF-B9C3-94997C09EBAA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A52FE6-28C8-4110-870F-DB75F702740C}" type="doc">
      <dgm:prSet loTypeId="urn:microsoft.com/office/officeart/2005/8/layout/arrow4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18D2C82-2FA3-46BE-B30F-4514A6174778}">
      <dgm:prSet phldrT="[Text]"/>
      <dgm:spPr/>
      <dgm:t>
        <a:bodyPr/>
        <a:lstStyle/>
        <a:p>
          <a:endParaRPr lang="en-US" dirty="0"/>
        </a:p>
      </dgm:t>
    </dgm:pt>
    <dgm:pt modelId="{31A8DDCF-CEA8-45CB-BF86-532045B3844C}" type="parTrans" cxnId="{244253DA-9BCC-4135-BD5C-C754DAAA4E9C}">
      <dgm:prSet/>
      <dgm:spPr/>
      <dgm:t>
        <a:bodyPr/>
        <a:lstStyle/>
        <a:p>
          <a:endParaRPr lang="en-US"/>
        </a:p>
      </dgm:t>
    </dgm:pt>
    <dgm:pt modelId="{EA14076D-02C4-40AE-8131-5D492B60F5D6}" type="sibTrans" cxnId="{244253DA-9BCC-4135-BD5C-C754DAAA4E9C}">
      <dgm:prSet/>
      <dgm:spPr/>
      <dgm:t>
        <a:bodyPr/>
        <a:lstStyle/>
        <a:p>
          <a:endParaRPr lang="en-US"/>
        </a:p>
      </dgm:t>
    </dgm:pt>
    <dgm:pt modelId="{C3D06824-3DFF-44EA-94AA-2B2E593C5C9C}">
      <dgm:prSet phldrT="[Text]"/>
      <dgm:spPr/>
      <dgm:t>
        <a:bodyPr/>
        <a:lstStyle/>
        <a:p>
          <a:r>
            <a:rPr lang="en-US" dirty="0" smtClean="0"/>
            <a:t>Conduct Problems (ninth percentile)</a:t>
          </a:r>
          <a:endParaRPr lang="en-US" dirty="0"/>
        </a:p>
      </dgm:t>
    </dgm:pt>
    <dgm:pt modelId="{780C831F-D409-46A6-9E85-C7E1BE6C8CED}" type="parTrans" cxnId="{D4DAF107-E950-40B9-BC93-02DADD98174C}">
      <dgm:prSet/>
      <dgm:spPr/>
      <dgm:t>
        <a:bodyPr/>
        <a:lstStyle/>
        <a:p>
          <a:endParaRPr lang="en-US"/>
        </a:p>
      </dgm:t>
    </dgm:pt>
    <dgm:pt modelId="{BAD6373A-37F6-44BC-90A4-0B633C6A0C76}" type="sibTrans" cxnId="{D4DAF107-E950-40B9-BC93-02DADD98174C}">
      <dgm:prSet/>
      <dgm:spPr/>
      <dgm:t>
        <a:bodyPr/>
        <a:lstStyle/>
        <a:p>
          <a:endParaRPr lang="en-US"/>
        </a:p>
      </dgm:t>
    </dgm:pt>
    <dgm:pt modelId="{A4BB3BE0-2ED7-4D46-A6AD-298F64A46090}">
      <dgm:prSet phldrT="[Text]"/>
      <dgm:spPr/>
      <dgm:t>
        <a:bodyPr/>
        <a:lstStyle/>
        <a:p>
          <a:r>
            <a:rPr lang="en-US" dirty="0" smtClean="0"/>
            <a:t>Social-Emotional Skills (22nd percentile)</a:t>
          </a:r>
          <a:endParaRPr lang="en-US" dirty="0"/>
        </a:p>
      </dgm:t>
    </dgm:pt>
    <dgm:pt modelId="{51CC472D-5583-4CFF-AE90-769D5A7273C7}" type="parTrans" cxnId="{F1A4F0EA-996C-43A2-87BB-A86FD997FC51}">
      <dgm:prSet/>
      <dgm:spPr/>
      <dgm:t>
        <a:bodyPr/>
        <a:lstStyle/>
        <a:p>
          <a:endParaRPr lang="en-US"/>
        </a:p>
      </dgm:t>
    </dgm:pt>
    <dgm:pt modelId="{76413CB6-6BF6-4459-B1B2-138E7BDD964B}" type="sibTrans" cxnId="{F1A4F0EA-996C-43A2-87BB-A86FD997FC51}">
      <dgm:prSet/>
      <dgm:spPr/>
      <dgm:t>
        <a:bodyPr/>
        <a:lstStyle/>
        <a:p>
          <a:endParaRPr lang="en-US"/>
        </a:p>
      </dgm:t>
    </dgm:pt>
    <dgm:pt modelId="{C3778E39-EB2A-4F6D-A59D-D4F68D2CAE8C}">
      <dgm:prSet phldrT="[Text]"/>
      <dgm:spPr/>
      <dgm:t>
        <a:bodyPr/>
        <a:lstStyle/>
        <a:p>
          <a:r>
            <a:rPr lang="en-US" dirty="0" smtClean="0"/>
            <a:t>Positive Attitudes (ninth percentile)</a:t>
          </a:r>
          <a:endParaRPr lang="en-US" dirty="0"/>
        </a:p>
      </dgm:t>
    </dgm:pt>
    <dgm:pt modelId="{596D823C-943F-4AE2-AF2A-02CFF3A75CE8}" type="parTrans" cxnId="{43F73527-A6D5-401B-BBA0-D3D8474D3C0B}">
      <dgm:prSet/>
      <dgm:spPr/>
      <dgm:t>
        <a:bodyPr/>
        <a:lstStyle/>
        <a:p>
          <a:endParaRPr lang="en-US"/>
        </a:p>
      </dgm:t>
    </dgm:pt>
    <dgm:pt modelId="{751061AC-D7E0-440B-9B41-0F36EC36ED5C}" type="sibTrans" cxnId="{43F73527-A6D5-401B-BBA0-D3D8474D3C0B}">
      <dgm:prSet/>
      <dgm:spPr/>
      <dgm:t>
        <a:bodyPr/>
        <a:lstStyle/>
        <a:p>
          <a:endParaRPr lang="en-US"/>
        </a:p>
      </dgm:t>
    </dgm:pt>
    <dgm:pt modelId="{4808EBFA-7244-4560-9E4C-39A97EF02343}">
      <dgm:prSet phldrT="[Text]"/>
      <dgm:spPr/>
      <dgm:t>
        <a:bodyPr/>
        <a:lstStyle/>
        <a:p>
          <a:r>
            <a:rPr lang="en-US" dirty="0" smtClean="0"/>
            <a:t>Academic Achievement (11th percentile)</a:t>
          </a:r>
          <a:endParaRPr lang="en-US" dirty="0"/>
        </a:p>
      </dgm:t>
    </dgm:pt>
    <dgm:pt modelId="{8691B9B3-F7D0-4559-A062-D8F91D29361B}" type="parTrans" cxnId="{998B8825-FF19-499B-92B7-A8871F9074AB}">
      <dgm:prSet/>
      <dgm:spPr/>
      <dgm:t>
        <a:bodyPr/>
        <a:lstStyle/>
        <a:p>
          <a:endParaRPr lang="en-US"/>
        </a:p>
      </dgm:t>
    </dgm:pt>
    <dgm:pt modelId="{FFEB49D7-379C-4698-B0EB-973393A9594F}" type="sibTrans" cxnId="{998B8825-FF19-499B-92B7-A8871F9074AB}">
      <dgm:prSet/>
      <dgm:spPr/>
      <dgm:t>
        <a:bodyPr/>
        <a:lstStyle/>
        <a:p>
          <a:endParaRPr lang="en-US"/>
        </a:p>
      </dgm:t>
    </dgm:pt>
    <dgm:pt modelId="{CF981B54-BBA7-4316-B419-4BE154A35167}">
      <dgm:prSet phldrT="[Text]"/>
      <dgm:spPr/>
      <dgm:t>
        <a:bodyPr/>
        <a:lstStyle/>
        <a:p>
          <a:r>
            <a:rPr lang="en-US" dirty="0" smtClean="0"/>
            <a:t>Prosocial Behaviors (ninth percentile)</a:t>
          </a:r>
          <a:endParaRPr lang="en-US" dirty="0"/>
        </a:p>
      </dgm:t>
    </dgm:pt>
    <dgm:pt modelId="{D69151D3-D7B4-49B7-BFA8-3D403E6F0403}" type="parTrans" cxnId="{9F6413BE-F494-4C27-9DE2-84435B47E803}">
      <dgm:prSet/>
      <dgm:spPr/>
      <dgm:t>
        <a:bodyPr/>
        <a:lstStyle/>
        <a:p>
          <a:endParaRPr lang="en-US"/>
        </a:p>
      </dgm:t>
    </dgm:pt>
    <dgm:pt modelId="{E383D12D-6A5E-4D8A-8E5D-E87AFC49A3BA}" type="sibTrans" cxnId="{9F6413BE-F494-4C27-9DE2-84435B47E803}">
      <dgm:prSet/>
      <dgm:spPr/>
      <dgm:t>
        <a:bodyPr/>
        <a:lstStyle/>
        <a:p>
          <a:endParaRPr lang="en-US"/>
        </a:p>
      </dgm:t>
    </dgm:pt>
    <dgm:pt modelId="{3576FFF9-54E5-4DDE-BA96-7DD5B0DD9E90}">
      <dgm:prSet phldrT="[Text]"/>
      <dgm:spPr/>
      <dgm:t>
        <a:bodyPr/>
        <a:lstStyle/>
        <a:p>
          <a:r>
            <a:rPr lang="en-US" dirty="0" smtClean="0"/>
            <a:t>Emotional Distress (10th percentile)</a:t>
          </a:r>
          <a:endParaRPr lang="en-US" dirty="0"/>
        </a:p>
      </dgm:t>
    </dgm:pt>
    <dgm:pt modelId="{2EEFAF9A-1F94-43D6-8A4C-96F5D8D7133A}" type="parTrans" cxnId="{15869799-0598-4DBB-BF00-970357F0B2A1}">
      <dgm:prSet/>
      <dgm:spPr/>
      <dgm:t>
        <a:bodyPr/>
        <a:lstStyle/>
        <a:p>
          <a:endParaRPr lang="en-US"/>
        </a:p>
      </dgm:t>
    </dgm:pt>
    <dgm:pt modelId="{B2D3D3B7-C96B-4F57-9B37-B5FB6BC71BF1}" type="sibTrans" cxnId="{15869799-0598-4DBB-BF00-970357F0B2A1}">
      <dgm:prSet/>
      <dgm:spPr/>
      <dgm:t>
        <a:bodyPr/>
        <a:lstStyle/>
        <a:p>
          <a:endParaRPr lang="en-US"/>
        </a:p>
      </dgm:t>
    </dgm:pt>
    <dgm:pt modelId="{7802502F-2F64-47C4-BC35-D40803ABD2C8}">
      <dgm:prSet phldrT="[Text]"/>
      <dgm:spPr/>
      <dgm:t>
        <a:bodyPr/>
        <a:lstStyle/>
        <a:p>
          <a:endParaRPr lang="en-US" dirty="0"/>
        </a:p>
      </dgm:t>
    </dgm:pt>
    <dgm:pt modelId="{E0D06274-87DF-411B-9FED-6D7CAC178653}" type="parTrans" cxnId="{87086BE6-E226-4FC5-AD55-7570FAC181DD}">
      <dgm:prSet/>
      <dgm:spPr/>
      <dgm:t>
        <a:bodyPr/>
        <a:lstStyle/>
        <a:p>
          <a:endParaRPr lang="en-US"/>
        </a:p>
      </dgm:t>
    </dgm:pt>
    <dgm:pt modelId="{FE7FDA44-9563-4686-B1D0-3518CBAF3779}" type="sibTrans" cxnId="{87086BE6-E226-4FC5-AD55-7570FAC181DD}">
      <dgm:prSet/>
      <dgm:spPr/>
      <dgm:t>
        <a:bodyPr/>
        <a:lstStyle/>
        <a:p>
          <a:endParaRPr lang="en-US"/>
        </a:p>
      </dgm:t>
    </dgm:pt>
    <dgm:pt modelId="{CF42872E-821B-4B68-950C-8AE9D9B69253}" type="pres">
      <dgm:prSet presAssocID="{59A52FE6-28C8-4110-870F-DB75F702740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216009-D449-4A49-8056-F3C11FD2EBFD}" type="pres">
      <dgm:prSet presAssocID="{118D2C82-2FA3-46BE-B30F-4514A6174778}" presName="upArrow" presStyleLbl="node1" presStyleIdx="0" presStyleCnt="2"/>
      <dgm:spPr/>
    </dgm:pt>
    <dgm:pt modelId="{FA665D43-BAB9-4CFF-AAB4-FED62A767067}" type="pres">
      <dgm:prSet presAssocID="{118D2C82-2FA3-46BE-B30F-4514A617477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81DA2-58A4-4487-A51E-E05E8C256319}" type="pres">
      <dgm:prSet presAssocID="{7802502F-2F64-47C4-BC35-D40803ABD2C8}" presName="downArrow" presStyleLbl="node1" presStyleIdx="1" presStyleCnt="2"/>
      <dgm:spPr/>
    </dgm:pt>
    <dgm:pt modelId="{92132FA8-99C2-4C4E-845A-934035CF174D}" type="pres">
      <dgm:prSet presAssocID="{7802502F-2F64-47C4-BC35-D40803ABD2C8}" presName="downArrowText" presStyleLbl="revTx" presStyleIdx="1" presStyleCnt="2" custLinFactNeighborY="-150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8B8825-FF19-499B-92B7-A8871F9074AB}" srcId="{118D2C82-2FA3-46BE-B30F-4514A6174778}" destId="{4808EBFA-7244-4560-9E4C-39A97EF02343}" srcOrd="3" destOrd="0" parTransId="{8691B9B3-F7D0-4559-A062-D8F91D29361B}" sibTransId="{FFEB49D7-379C-4698-B0EB-973393A9594F}"/>
    <dgm:cxn modelId="{87086BE6-E226-4FC5-AD55-7570FAC181DD}" srcId="{59A52FE6-28C8-4110-870F-DB75F702740C}" destId="{7802502F-2F64-47C4-BC35-D40803ABD2C8}" srcOrd="1" destOrd="0" parTransId="{E0D06274-87DF-411B-9FED-6D7CAC178653}" sibTransId="{FE7FDA44-9563-4686-B1D0-3518CBAF3779}"/>
    <dgm:cxn modelId="{15869799-0598-4DBB-BF00-970357F0B2A1}" srcId="{7802502F-2F64-47C4-BC35-D40803ABD2C8}" destId="{3576FFF9-54E5-4DDE-BA96-7DD5B0DD9E90}" srcOrd="1" destOrd="0" parTransId="{2EEFAF9A-1F94-43D6-8A4C-96F5D8D7133A}" sibTransId="{B2D3D3B7-C96B-4F57-9B37-B5FB6BC71BF1}"/>
    <dgm:cxn modelId="{D878D9B6-45BB-4D7D-AB05-224FCDDECE7D}" type="presOf" srcId="{59A52FE6-28C8-4110-870F-DB75F702740C}" destId="{CF42872E-821B-4B68-950C-8AE9D9B69253}" srcOrd="0" destOrd="0" presId="urn:microsoft.com/office/officeart/2005/8/layout/arrow4"/>
    <dgm:cxn modelId="{9F6413BE-F494-4C27-9DE2-84435B47E803}" srcId="{118D2C82-2FA3-46BE-B30F-4514A6174778}" destId="{CF981B54-BBA7-4316-B419-4BE154A35167}" srcOrd="2" destOrd="0" parTransId="{D69151D3-D7B4-49B7-BFA8-3D403E6F0403}" sibTransId="{E383D12D-6A5E-4D8A-8E5D-E87AFC49A3BA}"/>
    <dgm:cxn modelId="{A04C0306-B8A3-4C8D-8B2B-5029B347312A}" type="presOf" srcId="{CF981B54-BBA7-4316-B419-4BE154A35167}" destId="{FA665D43-BAB9-4CFF-AAB4-FED62A767067}" srcOrd="0" destOrd="3" presId="urn:microsoft.com/office/officeart/2005/8/layout/arrow4"/>
    <dgm:cxn modelId="{EBE00292-8625-4B31-B48E-A4A7BDDFDEBD}" type="presOf" srcId="{C3778E39-EB2A-4F6D-A59D-D4F68D2CAE8C}" destId="{FA665D43-BAB9-4CFF-AAB4-FED62A767067}" srcOrd="0" destOrd="2" presId="urn:microsoft.com/office/officeart/2005/8/layout/arrow4"/>
    <dgm:cxn modelId="{8C52A9A0-910E-4379-B99B-60C582AE7C81}" type="presOf" srcId="{C3D06824-3DFF-44EA-94AA-2B2E593C5C9C}" destId="{92132FA8-99C2-4C4E-845A-934035CF174D}" srcOrd="0" destOrd="1" presId="urn:microsoft.com/office/officeart/2005/8/layout/arrow4"/>
    <dgm:cxn modelId="{D44ADE0F-489B-4A37-B9CD-9384E806CE8F}" type="presOf" srcId="{A4BB3BE0-2ED7-4D46-A6AD-298F64A46090}" destId="{FA665D43-BAB9-4CFF-AAB4-FED62A767067}" srcOrd="0" destOrd="1" presId="urn:microsoft.com/office/officeart/2005/8/layout/arrow4"/>
    <dgm:cxn modelId="{21664AF4-1146-4527-A556-D71E6DDEAEF2}" type="presOf" srcId="{4808EBFA-7244-4560-9E4C-39A97EF02343}" destId="{FA665D43-BAB9-4CFF-AAB4-FED62A767067}" srcOrd="0" destOrd="4" presId="urn:microsoft.com/office/officeart/2005/8/layout/arrow4"/>
    <dgm:cxn modelId="{244253DA-9BCC-4135-BD5C-C754DAAA4E9C}" srcId="{59A52FE6-28C8-4110-870F-DB75F702740C}" destId="{118D2C82-2FA3-46BE-B30F-4514A6174778}" srcOrd="0" destOrd="0" parTransId="{31A8DDCF-CEA8-45CB-BF86-532045B3844C}" sibTransId="{EA14076D-02C4-40AE-8131-5D492B60F5D6}"/>
    <dgm:cxn modelId="{F1A4F0EA-996C-43A2-87BB-A86FD997FC51}" srcId="{118D2C82-2FA3-46BE-B30F-4514A6174778}" destId="{A4BB3BE0-2ED7-4D46-A6AD-298F64A46090}" srcOrd="0" destOrd="0" parTransId="{51CC472D-5583-4CFF-AE90-769D5A7273C7}" sibTransId="{76413CB6-6BF6-4459-B1B2-138E7BDD964B}"/>
    <dgm:cxn modelId="{16A1BC99-4B61-479B-9D3C-3F8C9C8D3458}" type="presOf" srcId="{3576FFF9-54E5-4DDE-BA96-7DD5B0DD9E90}" destId="{92132FA8-99C2-4C4E-845A-934035CF174D}" srcOrd="0" destOrd="2" presId="urn:microsoft.com/office/officeart/2005/8/layout/arrow4"/>
    <dgm:cxn modelId="{71D21202-68DC-4960-92AF-E5BC08AB6867}" type="presOf" srcId="{7802502F-2F64-47C4-BC35-D40803ABD2C8}" destId="{92132FA8-99C2-4C4E-845A-934035CF174D}" srcOrd="0" destOrd="0" presId="urn:microsoft.com/office/officeart/2005/8/layout/arrow4"/>
    <dgm:cxn modelId="{D4DAF107-E950-40B9-BC93-02DADD98174C}" srcId="{7802502F-2F64-47C4-BC35-D40803ABD2C8}" destId="{C3D06824-3DFF-44EA-94AA-2B2E593C5C9C}" srcOrd="0" destOrd="0" parTransId="{780C831F-D409-46A6-9E85-C7E1BE6C8CED}" sibTransId="{BAD6373A-37F6-44BC-90A4-0B633C6A0C76}"/>
    <dgm:cxn modelId="{4EABB6AD-CDF0-48D1-B072-19559ECDF982}" type="presOf" srcId="{118D2C82-2FA3-46BE-B30F-4514A6174778}" destId="{FA665D43-BAB9-4CFF-AAB4-FED62A767067}" srcOrd="0" destOrd="0" presId="urn:microsoft.com/office/officeart/2005/8/layout/arrow4"/>
    <dgm:cxn modelId="{43F73527-A6D5-401B-BBA0-D3D8474D3C0B}" srcId="{118D2C82-2FA3-46BE-B30F-4514A6174778}" destId="{C3778E39-EB2A-4F6D-A59D-D4F68D2CAE8C}" srcOrd="1" destOrd="0" parTransId="{596D823C-943F-4AE2-AF2A-02CFF3A75CE8}" sibTransId="{751061AC-D7E0-440B-9B41-0F36EC36ED5C}"/>
    <dgm:cxn modelId="{4EA2075F-35D0-4410-926E-6E5454DE9828}" type="presParOf" srcId="{CF42872E-821B-4B68-950C-8AE9D9B69253}" destId="{FE216009-D449-4A49-8056-F3C11FD2EBFD}" srcOrd="0" destOrd="0" presId="urn:microsoft.com/office/officeart/2005/8/layout/arrow4"/>
    <dgm:cxn modelId="{CBBCB7D2-BCB5-410D-9282-957F82912AC2}" type="presParOf" srcId="{CF42872E-821B-4B68-950C-8AE9D9B69253}" destId="{FA665D43-BAB9-4CFF-AAB4-FED62A767067}" srcOrd="1" destOrd="0" presId="urn:microsoft.com/office/officeart/2005/8/layout/arrow4"/>
    <dgm:cxn modelId="{2DD2D18A-ECDA-46BB-894D-D7AB5E018133}" type="presParOf" srcId="{CF42872E-821B-4B68-950C-8AE9D9B69253}" destId="{0FE81DA2-58A4-4487-A51E-E05E8C256319}" srcOrd="2" destOrd="0" presId="urn:microsoft.com/office/officeart/2005/8/layout/arrow4"/>
    <dgm:cxn modelId="{BFE14539-5220-4F1A-AA8B-63274F6DD51D}" type="presParOf" srcId="{CF42872E-821B-4B68-950C-8AE9D9B69253}" destId="{92132FA8-99C2-4C4E-845A-934035CF174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3C44D0-9869-4DF4-97E3-036DC7E2FA7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D66BD9-F539-4480-AB67-E11857E4A0D9}">
      <dgm:prSet phldrT="[Text]" custT="1"/>
      <dgm:spPr/>
      <dgm:t>
        <a:bodyPr/>
        <a:lstStyle/>
        <a:p>
          <a:r>
            <a:rPr lang="en-US" sz="1400" dirty="0"/>
            <a:t>Student-centered discipline</a:t>
          </a:r>
        </a:p>
      </dgm:t>
    </dgm:pt>
    <dgm:pt modelId="{ABE43495-217B-436C-BB0F-10E48A37F9DD}" type="parTrans" cxnId="{595587C5-8C0F-4AA1-852E-55FFDCE10FDA}">
      <dgm:prSet/>
      <dgm:spPr/>
      <dgm:t>
        <a:bodyPr/>
        <a:lstStyle/>
        <a:p>
          <a:endParaRPr lang="en-US" dirty="0"/>
        </a:p>
      </dgm:t>
    </dgm:pt>
    <dgm:pt modelId="{D8550A61-717D-4114-AB12-119CC10F1E81}" type="sibTrans" cxnId="{595587C5-8C0F-4AA1-852E-55FFDCE10FDA}">
      <dgm:prSet/>
      <dgm:spPr/>
      <dgm:t>
        <a:bodyPr/>
        <a:lstStyle/>
        <a:p>
          <a:endParaRPr lang="en-US"/>
        </a:p>
      </dgm:t>
    </dgm:pt>
    <dgm:pt modelId="{FAFFC036-C082-4A66-AE5B-4340995E7054}">
      <dgm:prSet phldrT="[Text]" custT="1"/>
      <dgm:spPr/>
      <dgm:t>
        <a:bodyPr/>
        <a:lstStyle/>
        <a:p>
          <a:r>
            <a:rPr lang="en-US" sz="1400" dirty="0"/>
            <a:t>Teacher language</a:t>
          </a:r>
        </a:p>
      </dgm:t>
    </dgm:pt>
    <dgm:pt modelId="{ADFFDA11-8F11-4802-8A88-6CF27B631F78}" type="parTrans" cxnId="{467A1F6F-EF44-4C86-BBAF-C8A3884D4A69}">
      <dgm:prSet/>
      <dgm:spPr/>
      <dgm:t>
        <a:bodyPr/>
        <a:lstStyle/>
        <a:p>
          <a:endParaRPr lang="en-US" dirty="0"/>
        </a:p>
      </dgm:t>
    </dgm:pt>
    <dgm:pt modelId="{39C14864-FC94-4AD7-A97F-B8DA34C8B0FF}" type="sibTrans" cxnId="{467A1F6F-EF44-4C86-BBAF-C8A3884D4A69}">
      <dgm:prSet/>
      <dgm:spPr/>
      <dgm:t>
        <a:bodyPr/>
        <a:lstStyle/>
        <a:p>
          <a:endParaRPr lang="en-US"/>
        </a:p>
      </dgm:t>
    </dgm:pt>
    <dgm:pt modelId="{52E8D366-ECA2-441A-A5AC-BFB97204A62A}">
      <dgm:prSet phldrT="[Text]" custT="1"/>
      <dgm:spPr/>
      <dgm:t>
        <a:bodyPr/>
        <a:lstStyle/>
        <a:p>
          <a:r>
            <a:rPr lang="en-US" sz="1400" dirty="0" smtClean="0"/>
            <a:t>Responsibility </a:t>
          </a:r>
          <a:r>
            <a:rPr lang="en-US" sz="1400" dirty="0"/>
            <a:t>and choice</a:t>
          </a:r>
        </a:p>
      </dgm:t>
    </dgm:pt>
    <dgm:pt modelId="{C272CD41-365A-4568-BF0C-DDC74419E610}" type="parTrans" cxnId="{E454EC14-84CC-4669-8C4E-83D303D1C405}">
      <dgm:prSet/>
      <dgm:spPr/>
      <dgm:t>
        <a:bodyPr/>
        <a:lstStyle/>
        <a:p>
          <a:endParaRPr lang="en-US" dirty="0"/>
        </a:p>
      </dgm:t>
    </dgm:pt>
    <dgm:pt modelId="{B7497CEF-C9A8-4917-A27D-6A932CA00063}" type="sibTrans" cxnId="{E454EC14-84CC-4669-8C4E-83D303D1C405}">
      <dgm:prSet/>
      <dgm:spPr/>
      <dgm:t>
        <a:bodyPr/>
        <a:lstStyle/>
        <a:p>
          <a:endParaRPr lang="en-US"/>
        </a:p>
      </dgm:t>
    </dgm:pt>
    <dgm:pt modelId="{0AEE7E01-2C33-4A78-B322-16566864D189}">
      <dgm:prSet phldrT="[Text]" custT="1"/>
      <dgm:spPr/>
      <dgm:t>
        <a:bodyPr/>
        <a:lstStyle/>
        <a:p>
          <a:r>
            <a:rPr lang="en-US" sz="1400" dirty="0"/>
            <a:t>Warmth and support</a:t>
          </a:r>
        </a:p>
      </dgm:t>
    </dgm:pt>
    <dgm:pt modelId="{01BB5075-FDEC-495C-8702-FA91EA8C0BAF}" type="parTrans" cxnId="{ED2D9B8D-47D7-45A4-B1EB-95C29A4D8EAB}">
      <dgm:prSet/>
      <dgm:spPr/>
      <dgm:t>
        <a:bodyPr/>
        <a:lstStyle/>
        <a:p>
          <a:endParaRPr lang="en-US" dirty="0"/>
        </a:p>
      </dgm:t>
    </dgm:pt>
    <dgm:pt modelId="{5219B013-30A8-47CE-958E-395ADCC5111D}" type="sibTrans" cxnId="{ED2D9B8D-47D7-45A4-B1EB-95C29A4D8EAB}">
      <dgm:prSet/>
      <dgm:spPr/>
      <dgm:t>
        <a:bodyPr/>
        <a:lstStyle/>
        <a:p>
          <a:endParaRPr lang="en-US"/>
        </a:p>
      </dgm:t>
    </dgm:pt>
    <dgm:pt modelId="{CC1E18D6-AD4F-48EE-8AA4-9E0B74A1CE1E}">
      <dgm:prSet phldrT="[Text]" custT="1"/>
      <dgm:spPr/>
      <dgm:t>
        <a:bodyPr/>
        <a:lstStyle/>
        <a:p>
          <a:r>
            <a:rPr lang="en-US" sz="1200" dirty="0"/>
            <a:t>Social Teaching Practices</a:t>
          </a:r>
        </a:p>
      </dgm:t>
    </dgm:pt>
    <dgm:pt modelId="{1B9C358A-B503-4848-A631-8B53C58C224A}" type="sibTrans" cxnId="{F19A2F7F-40D5-460D-A458-52D2BA794EB9}">
      <dgm:prSet/>
      <dgm:spPr/>
      <dgm:t>
        <a:bodyPr/>
        <a:lstStyle/>
        <a:p>
          <a:endParaRPr lang="en-US"/>
        </a:p>
      </dgm:t>
    </dgm:pt>
    <dgm:pt modelId="{DDABFCF6-BD53-42C9-A054-CA6D8C83D482}" type="parTrans" cxnId="{F19A2F7F-40D5-460D-A458-52D2BA794EB9}">
      <dgm:prSet/>
      <dgm:spPr/>
      <dgm:t>
        <a:bodyPr/>
        <a:lstStyle/>
        <a:p>
          <a:endParaRPr lang="en-US"/>
        </a:p>
      </dgm:t>
    </dgm:pt>
    <dgm:pt modelId="{7D42489B-1C0D-4E80-A58B-CDDEE3AA7768}" type="pres">
      <dgm:prSet presAssocID="{113C44D0-9869-4DF4-97E3-036DC7E2FA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EA1288-1458-4991-84A2-46CB99223631}" type="pres">
      <dgm:prSet presAssocID="{CC1E18D6-AD4F-48EE-8AA4-9E0B74A1CE1E}" presName="root1" presStyleCnt="0"/>
      <dgm:spPr/>
      <dgm:t>
        <a:bodyPr/>
        <a:lstStyle/>
        <a:p>
          <a:endParaRPr lang="en-US"/>
        </a:p>
      </dgm:t>
    </dgm:pt>
    <dgm:pt modelId="{C8A74875-960E-49C3-937A-FC4BC4611764}" type="pres">
      <dgm:prSet presAssocID="{CC1E18D6-AD4F-48EE-8AA4-9E0B74A1CE1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836AEE-0402-45BE-BA12-7F0915B4E387}" type="pres">
      <dgm:prSet presAssocID="{CC1E18D6-AD4F-48EE-8AA4-9E0B74A1CE1E}" presName="level2hierChild" presStyleCnt="0"/>
      <dgm:spPr/>
      <dgm:t>
        <a:bodyPr/>
        <a:lstStyle/>
        <a:p>
          <a:endParaRPr lang="en-US"/>
        </a:p>
      </dgm:t>
    </dgm:pt>
    <dgm:pt modelId="{6D0620EC-F95E-43EF-B5C9-1BE7C7DD16D7}" type="pres">
      <dgm:prSet presAssocID="{ABE43495-217B-436C-BB0F-10E48A37F9D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41107994-9A26-4480-AB1A-1B7E1428E19B}" type="pres">
      <dgm:prSet presAssocID="{ABE43495-217B-436C-BB0F-10E48A37F9D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BD1415D-98AC-4263-904B-281A66BC52D0}" type="pres">
      <dgm:prSet presAssocID="{08D66BD9-F539-4480-AB67-E11857E4A0D9}" presName="root2" presStyleCnt="0"/>
      <dgm:spPr/>
      <dgm:t>
        <a:bodyPr/>
        <a:lstStyle/>
        <a:p>
          <a:endParaRPr lang="en-US"/>
        </a:p>
      </dgm:t>
    </dgm:pt>
    <dgm:pt modelId="{468ACE37-34F6-4C76-A854-CA5EC8FB65D5}" type="pres">
      <dgm:prSet presAssocID="{08D66BD9-F539-4480-AB67-E11857E4A0D9}" presName="LevelTwoTextNode" presStyleLbl="node2" presStyleIdx="0" presStyleCnt="4" custLinFactNeighborY="4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0D330F-DCFE-4B3E-BB8D-255ACD88A846}" type="pres">
      <dgm:prSet presAssocID="{08D66BD9-F539-4480-AB67-E11857E4A0D9}" presName="level3hierChild" presStyleCnt="0"/>
      <dgm:spPr/>
      <dgm:t>
        <a:bodyPr/>
        <a:lstStyle/>
        <a:p>
          <a:endParaRPr lang="en-US"/>
        </a:p>
      </dgm:t>
    </dgm:pt>
    <dgm:pt modelId="{8BE394FC-AD22-4245-96DB-6DD8E025892E}" type="pres">
      <dgm:prSet presAssocID="{ADFFDA11-8F11-4802-8A88-6CF27B631F7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2AB208BF-3EAE-4684-A80E-B98035EAB657}" type="pres">
      <dgm:prSet presAssocID="{ADFFDA11-8F11-4802-8A88-6CF27B631F7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7BE3A13-4302-483E-8337-6BAFA4C5F0E3}" type="pres">
      <dgm:prSet presAssocID="{FAFFC036-C082-4A66-AE5B-4340995E7054}" presName="root2" presStyleCnt="0"/>
      <dgm:spPr/>
      <dgm:t>
        <a:bodyPr/>
        <a:lstStyle/>
        <a:p>
          <a:endParaRPr lang="en-US"/>
        </a:p>
      </dgm:t>
    </dgm:pt>
    <dgm:pt modelId="{99C3E740-AAFA-419D-9B32-37B6099B1414}" type="pres">
      <dgm:prSet presAssocID="{FAFFC036-C082-4A66-AE5B-4340995E7054}" presName="LevelTwoTextNode" presStyleLbl="node2" presStyleIdx="1" presStyleCnt="4" custLinFactNeighborY="4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FCAA80-D155-4693-8C67-502DA2FFCFFA}" type="pres">
      <dgm:prSet presAssocID="{FAFFC036-C082-4A66-AE5B-4340995E7054}" presName="level3hierChild" presStyleCnt="0"/>
      <dgm:spPr/>
      <dgm:t>
        <a:bodyPr/>
        <a:lstStyle/>
        <a:p>
          <a:endParaRPr lang="en-US"/>
        </a:p>
      </dgm:t>
    </dgm:pt>
    <dgm:pt modelId="{59622A3F-DC60-4EEC-BFD1-20EC4E55FFCA}" type="pres">
      <dgm:prSet presAssocID="{C272CD41-365A-4568-BF0C-DDC74419E610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17ABA21B-9374-43B3-B19D-EC993DAAAE59}" type="pres">
      <dgm:prSet presAssocID="{C272CD41-365A-4568-BF0C-DDC74419E61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0850CC3-3103-464C-8872-75AA5D267B6D}" type="pres">
      <dgm:prSet presAssocID="{52E8D366-ECA2-441A-A5AC-BFB97204A62A}" presName="root2" presStyleCnt="0"/>
      <dgm:spPr/>
      <dgm:t>
        <a:bodyPr/>
        <a:lstStyle/>
        <a:p>
          <a:endParaRPr lang="en-US"/>
        </a:p>
      </dgm:t>
    </dgm:pt>
    <dgm:pt modelId="{9C7C13F0-922C-444E-AD9D-F84C7CA9A87C}" type="pres">
      <dgm:prSet presAssocID="{52E8D366-ECA2-441A-A5AC-BFB97204A62A}" presName="LevelTwoTextNode" presStyleLbl="node2" presStyleIdx="2" presStyleCnt="4" custLinFactNeighborY="4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2C1C68-7AF6-48DD-BB8E-CDB76B7F9FB4}" type="pres">
      <dgm:prSet presAssocID="{52E8D366-ECA2-441A-A5AC-BFB97204A62A}" presName="level3hierChild" presStyleCnt="0"/>
      <dgm:spPr/>
      <dgm:t>
        <a:bodyPr/>
        <a:lstStyle/>
        <a:p>
          <a:endParaRPr lang="en-US"/>
        </a:p>
      </dgm:t>
    </dgm:pt>
    <dgm:pt modelId="{5D18C283-BC6B-4389-AB56-41309DAEF3E3}" type="pres">
      <dgm:prSet presAssocID="{01BB5075-FDEC-495C-8702-FA91EA8C0BAF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5D7BE03-7A95-4C52-86D8-5DC7639176A2}" type="pres">
      <dgm:prSet presAssocID="{01BB5075-FDEC-495C-8702-FA91EA8C0BA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0051B7A-DB05-4103-A8B3-9CCBB774DA8D}" type="pres">
      <dgm:prSet presAssocID="{0AEE7E01-2C33-4A78-B322-16566864D189}" presName="root2" presStyleCnt="0"/>
      <dgm:spPr/>
      <dgm:t>
        <a:bodyPr/>
        <a:lstStyle/>
        <a:p>
          <a:endParaRPr lang="en-US"/>
        </a:p>
      </dgm:t>
    </dgm:pt>
    <dgm:pt modelId="{1B549128-B782-4457-A8DC-43885587DFD0}" type="pres">
      <dgm:prSet presAssocID="{0AEE7E01-2C33-4A78-B322-16566864D18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07D9F5-E0A5-47BF-914E-C8AEA7AE6EA4}" type="pres">
      <dgm:prSet presAssocID="{0AEE7E01-2C33-4A78-B322-16566864D189}" presName="level3hierChild" presStyleCnt="0"/>
      <dgm:spPr/>
      <dgm:t>
        <a:bodyPr/>
        <a:lstStyle/>
        <a:p>
          <a:endParaRPr lang="en-US"/>
        </a:p>
      </dgm:t>
    </dgm:pt>
  </dgm:ptLst>
  <dgm:cxnLst>
    <dgm:cxn modelId="{98E6AD68-1E79-4C10-8FE6-69E89056442A}" type="presOf" srcId="{08D66BD9-F539-4480-AB67-E11857E4A0D9}" destId="{468ACE37-34F6-4C76-A854-CA5EC8FB65D5}" srcOrd="0" destOrd="0" presId="urn:microsoft.com/office/officeart/2008/layout/HorizontalMultiLevelHierarchy"/>
    <dgm:cxn modelId="{93202817-4AEB-44CD-9341-A5E2C1E3E20F}" type="presOf" srcId="{113C44D0-9869-4DF4-97E3-036DC7E2FA70}" destId="{7D42489B-1C0D-4E80-A58B-CDDEE3AA7768}" srcOrd="0" destOrd="0" presId="urn:microsoft.com/office/officeart/2008/layout/HorizontalMultiLevelHierarchy"/>
    <dgm:cxn modelId="{DFEE3D2C-8B90-41BE-8A5F-B0F9641D8E62}" type="presOf" srcId="{C272CD41-365A-4568-BF0C-DDC74419E610}" destId="{17ABA21B-9374-43B3-B19D-EC993DAAAE59}" srcOrd="1" destOrd="0" presId="urn:microsoft.com/office/officeart/2008/layout/HorizontalMultiLevelHierarchy"/>
    <dgm:cxn modelId="{E54DFDAC-B758-469C-85ED-4E3B504EDDE1}" type="presOf" srcId="{ABE43495-217B-436C-BB0F-10E48A37F9DD}" destId="{41107994-9A26-4480-AB1A-1B7E1428E19B}" srcOrd="1" destOrd="0" presId="urn:microsoft.com/office/officeart/2008/layout/HorizontalMultiLevelHierarchy"/>
    <dgm:cxn modelId="{E454EC14-84CC-4669-8C4E-83D303D1C405}" srcId="{CC1E18D6-AD4F-48EE-8AA4-9E0B74A1CE1E}" destId="{52E8D366-ECA2-441A-A5AC-BFB97204A62A}" srcOrd="2" destOrd="0" parTransId="{C272CD41-365A-4568-BF0C-DDC74419E610}" sibTransId="{B7497CEF-C9A8-4917-A27D-6A932CA00063}"/>
    <dgm:cxn modelId="{075DDBA4-781A-4478-936D-1BFC5EA0B806}" type="presOf" srcId="{0AEE7E01-2C33-4A78-B322-16566864D189}" destId="{1B549128-B782-4457-A8DC-43885587DFD0}" srcOrd="0" destOrd="0" presId="urn:microsoft.com/office/officeart/2008/layout/HorizontalMultiLevelHierarchy"/>
    <dgm:cxn modelId="{6F97F2ED-820F-4B02-8DB4-08B5C7D0482C}" type="presOf" srcId="{01BB5075-FDEC-495C-8702-FA91EA8C0BAF}" destId="{5D18C283-BC6B-4389-AB56-41309DAEF3E3}" srcOrd="0" destOrd="0" presId="urn:microsoft.com/office/officeart/2008/layout/HorizontalMultiLevelHierarchy"/>
    <dgm:cxn modelId="{B6D99D75-6B3F-4018-84E9-0D419DBEF370}" type="presOf" srcId="{CC1E18D6-AD4F-48EE-8AA4-9E0B74A1CE1E}" destId="{C8A74875-960E-49C3-937A-FC4BC4611764}" srcOrd="0" destOrd="0" presId="urn:microsoft.com/office/officeart/2008/layout/HorizontalMultiLevelHierarchy"/>
    <dgm:cxn modelId="{595587C5-8C0F-4AA1-852E-55FFDCE10FDA}" srcId="{CC1E18D6-AD4F-48EE-8AA4-9E0B74A1CE1E}" destId="{08D66BD9-F539-4480-AB67-E11857E4A0D9}" srcOrd="0" destOrd="0" parTransId="{ABE43495-217B-436C-BB0F-10E48A37F9DD}" sibTransId="{D8550A61-717D-4114-AB12-119CC10F1E81}"/>
    <dgm:cxn modelId="{E6B10168-EF4F-4876-BA11-56487C34B2BB}" type="presOf" srcId="{ADFFDA11-8F11-4802-8A88-6CF27B631F78}" destId="{2AB208BF-3EAE-4684-A80E-B98035EAB657}" srcOrd="1" destOrd="0" presId="urn:microsoft.com/office/officeart/2008/layout/HorizontalMultiLevelHierarchy"/>
    <dgm:cxn modelId="{29EC1482-D70E-495C-BFD2-1C234C2816BB}" type="presOf" srcId="{52E8D366-ECA2-441A-A5AC-BFB97204A62A}" destId="{9C7C13F0-922C-444E-AD9D-F84C7CA9A87C}" srcOrd="0" destOrd="0" presId="urn:microsoft.com/office/officeart/2008/layout/HorizontalMultiLevelHierarchy"/>
    <dgm:cxn modelId="{F19190F7-3CA9-4F36-ADDC-8F26CF7CFF8B}" type="presOf" srcId="{01BB5075-FDEC-495C-8702-FA91EA8C0BAF}" destId="{F5D7BE03-7A95-4C52-86D8-5DC7639176A2}" srcOrd="1" destOrd="0" presId="urn:microsoft.com/office/officeart/2008/layout/HorizontalMultiLevelHierarchy"/>
    <dgm:cxn modelId="{E8745429-4EC7-457A-BB7D-216EA212A925}" type="presOf" srcId="{ABE43495-217B-436C-BB0F-10E48A37F9DD}" destId="{6D0620EC-F95E-43EF-B5C9-1BE7C7DD16D7}" srcOrd="0" destOrd="0" presId="urn:microsoft.com/office/officeart/2008/layout/HorizontalMultiLevelHierarchy"/>
    <dgm:cxn modelId="{ED2D9B8D-47D7-45A4-B1EB-95C29A4D8EAB}" srcId="{CC1E18D6-AD4F-48EE-8AA4-9E0B74A1CE1E}" destId="{0AEE7E01-2C33-4A78-B322-16566864D189}" srcOrd="3" destOrd="0" parTransId="{01BB5075-FDEC-495C-8702-FA91EA8C0BAF}" sibTransId="{5219B013-30A8-47CE-958E-395ADCC5111D}"/>
    <dgm:cxn modelId="{A0B01B68-2CD3-41B0-942E-1BCB77CF79D5}" type="presOf" srcId="{ADFFDA11-8F11-4802-8A88-6CF27B631F78}" destId="{8BE394FC-AD22-4245-96DB-6DD8E025892E}" srcOrd="0" destOrd="0" presId="urn:microsoft.com/office/officeart/2008/layout/HorizontalMultiLevelHierarchy"/>
    <dgm:cxn modelId="{AE1FB03D-5910-4F84-A530-B9989C4E37DF}" type="presOf" srcId="{C272CD41-365A-4568-BF0C-DDC74419E610}" destId="{59622A3F-DC60-4EEC-BFD1-20EC4E55FFCA}" srcOrd="0" destOrd="0" presId="urn:microsoft.com/office/officeart/2008/layout/HorizontalMultiLevelHierarchy"/>
    <dgm:cxn modelId="{F19A2F7F-40D5-460D-A458-52D2BA794EB9}" srcId="{113C44D0-9869-4DF4-97E3-036DC7E2FA70}" destId="{CC1E18D6-AD4F-48EE-8AA4-9E0B74A1CE1E}" srcOrd="0" destOrd="0" parTransId="{DDABFCF6-BD53-42C9-A054-CA6D8C83D482}" sibTransId="{1B9C358A-B503-4848-A631-8B53C58C224A}"/>
    <dgm:cxn modelId="{BDEF6903-50F8-4D90-A0F5-8D1F9C422CD8}" type="presOf" srcId="{FAFFC036-C082-4A66-AE5B-4340995E7054}" destId="{99C3E740-AAFA-419D-9B32-37B6099B1414}" srcOrd="0" destOrd="0" presId="urn:microsoft.com/office/officeart/2008/layout/HorizontalMultiLevelHierarchy"/>
    <dgm:cxn modelId="{467A1F6F-EF44-4C86-BBAF-C8A3884D4A69}" srcId="{CC1E18D6-AD4F-48EE-8AA4-9E0B74A1CE1E}" destId="{FAFFC036-C082-4A66-AE5B-4340995E7054}" srcOrd="1" destOrd="0" parTransId="{ADFFDA11-8F11-4802-8A88-6CF27B631F78}" sibTransId="{39C14864-FC94-4AD7-A97F-B8DA34C8B0FF}"/>
    <dgm:cxn modelId="{BECA13D5-F6B1-44EA-8A9E-F2FD30F249AE}" type="presParOf" srcId="{7D42489B-1C0D-4E80-A58B-CDDEE3AA7768}" destId="{04EA1288-1458-4991-84A2-46CB99223631}" srcOrd="0" destOrd="0" presId="urn:microsoft.com/office/officeart/2008/layout/HorizontalMultiLevelHierarchy"/>
    <dgm:cxn modelId="{0629BAFD-0AB3-45CA-9668-5D697CDE14A0}" type="presParOf" srcId="{04EA1288-1458-4991-84A2-46CB99223631}" destId="{C8A74875-960E-49C3-937A-FC4BC4611764}" srcOrd="0" destOrd="0" presId="urn:microsoft.com/office/officeart/2008/layout/HorizontalMultiLevelHierarchy"/>
    <dgm:cxn modelId="{1F06A975-5901-43B4-92D9-65555ED9AD37}" type="presParOf" srcId="{04EA1288-1458-4991-84A2-46CB99223631}" destId="{1C836AEE-0402-45BE-BA12-7F0915B4E387}" srcOrd="1" destOrd="0" presId="urn:microsoft.com/office/officeart/2008/layout/HorizontalMultiLevelHierarchy"/>
    <dgm:cxn modelId="{5CBE8BDE-9369-404D-8B1B-607A3EB2A579}" type="presParOf" srcId="{1C836AEE-0402-45BE-BA12-7F0915B4E387}" destId="{6D0620EC-F95E-43EF-B5C9-1BE7C7DD16D7}" srcOrd="0" destOrd="0" presId="urn:microsoft.com/office/officeart/2008/layout/HorizontalMultiLevelHierarchy"/>
    <dgm:cxn modelId="{508B3953-39C0-4091-AF33-4D9CD974FEA6}" type="presParOf" srcId="{6D0620EC-F95E-43EF-B5C9-1BE7C7DD16D7}" destId="{41107994-9A26-4480-AB1A-1B7E1428E19B}" srcOrd="0" destOrd="0" presId="urn:microsoft.com/office/officeart/2008/layout/HorizontalMultiLevelHierarchy"/>
    <dgm:cxn modelId="{4A701300-6915-46BA-AA43-D689B57EA98F}" type="presParOf" srcId="{1C836AEE-0402-45BE-BA12-7F0915B4E387}" destId="{3BD1415D-98AC-4263-904B-281A66BC52D0}" srcOrd="1" destOrd="0" presId="urn:microsoft.com/office/officeart/2008/layout/HorizontalMultiLevelHierarchy"/>
    <dgm:cxn modelId="{2F8DB25C-FB47-4D28-98B0-A028C3AD2E1C}" type="presParOf" srcId="{3BD1415D-98AC-4263-904B-281A66BC52D0}" destId="{468ACE37-34F6-4C76-A854-CA5EC8FB65D5}" srcOrd="0" destOrd="0" presId="urn:microsoft.com/office/officeart/2008/layout/HorizontalMultiLevelHierarchy"/>
    <dgm:cxn modelId="{CA44D569-B168-4D14-88ED-415D8185F120}" type="presParOf" srcId="{3BD1415D-98AC-4263-904B-281A66BC52D0}" destId="{B40D330F-DCFE-4B3E-BB8D-255ACD88A846}" srcOrd="1" destOrd="0" presId="urn:microsoft.com/office/officeart/2008/layout/HorizontalMultiLevelHierarchy"/>
    <dgm:cxn modelId="{CBB8F22D-6A57-4D81-A6E6-5A83A2728AC1}" type="presParOf" srcId="{1C836AEE-0402-45BE-BA12-7F0915B4E387}" destId="{8BE394FC-AD22-4245-96DB-6DD8E025892E}" srcOrd="2" destOrd="0" presId="urn:microsoft.com/office/officeart/2008/layout/HorizontalMultiLevelHierarchy"/>
    <dgm:cxn modelId="{874F0D61-4DDB-4A81-974C-860FD827ED55}" type="presParOf" srcId="{8BE394FC-AD22-4245-96DB-6DD8E025892E}" destId="{2AB208BF-3EAE-4684-A80E-B98035EAB657}" srcOrd="0" destOrd="0" presId="urn:microsoft.com/office/officeart/2008/layout/HorizontalMultiLevelHierarchy"/>
    <dgm:cxn modelId="{50DB876F-0AE9-4051-964B-76F177A528FC}" type="presParOf" srcId="{1C836AEE-0402-45BE-BA12-7F0915B4E387}" destId="{37BE3A13-4302-483E-8337-6BAFA4C5F0E3}" srcOrd="3" destOrd="0" presId="urn:microsoft.com/office/officeart/2008/layout/HorizontalMultiLevelHierarchy"/>
    <dgm:cxn modelId="{295C81D9-62D2-446C-A86E-28FA376A4AD0}" type="presParOf" srcId="{37BE3A13-4302-483E-8337-6BAFA4C5F0E3}" destId="{99C3E740-AAFA-419D-9B32-37B6099B1414}" srcOrd="0" destOrd="0" presId="urn:microsoft.com/office/officeart/2008/layout/HorizontalMultiLevelHierarchy"/>
    <dgm:cxn modelId="{156ED1C9-C848-466A-B2F8-019A206D9C10}" type="presParOf" srcId="{37BE3A13-4302-483E-8337-6BAFA4C5F0E3}" destId="{A6FCAA80-D155-4693-8C67-502DA2FFCFFA}" srcOrd="1" destOrd="0" presId="urn:microsoft.com/office/officeart/2008/layout/HorizontalMultiLevelHierarchy"/>
    <dgm:cxn modelId="{059CF0F8-0374-4974-8A8A-403F017938C9}" type="presParOf" srcId="{1C836AEE-0402-45BE-BA12-7F0915B4E387}" destId="{59622A3F-DC60-4EEC-BFD1-20EC4E55FFCA}" srcOrd="4" destOrd="0" presId="urn:microsoft.com/office/officeart/2008/layout/HorizontalMultiLevelHierarchy"/>
    <dgm:cxn modelId="{BF4AD7CB-45A4-4278-8C49-22AB38993C1A}" type="presParOf" srcId="{59622A3F-DC60-4EEC-BFD1-20EC4E55FFCA}" destId="{17ABA21B-9374-43B3-B19D-EC993DAAAE59}" srcOrd="0" destOrd="0" presId="urn:microsoft.com/office/officeart/2008/layout/HorizontalMultiLevelHierarchy"/>
    <dgm:cxn modelId="{F24C2C60-4EAE-4EE1-A86E-4628532B19A7}" type="presParOf" srcId="{1C836AEE-0402-45BE-BA12-7F0915B4E387}" destId="{F0850CC3-3103-464C-8872-75AA5D267B6D}" srcOrd="5" destOrd="0" presId="urn:microsoft.com/office/officeart/2008/layout/HorizontalMultiLevelHierarchy"/>
    <dgm:cxn modelId="{0B26E811-BD1A-4A44-9BCE-86C3D38AF100}" type="presParOf" srcId="{F0850CC3-3103-464C-8872-75AA5D267B6D}" destId="{9C7C13F0-922C-444E-AD9D-F84C7CA9A87C}" srcOrd="0" destOrd="0" presId="urn:microsoft.com/office/officeart/2008/layout/HorizontalMultiLevelHierarchy"/>
    <dgm:cxn modelId="{DA5792AD-E3E2-4E88-AA2D-F30723126799}" type="presParOf" srcId="{F0850CC3-3103-464C-8872-75AA5D267B6D}" destId="{982C1C68-7AF6-48DD-BB8E-CDB76B7F9FB4}" srcOrd="1" destOrd="0" presId="urn:microsoft.com/office/officeart/2008/layout/HorizontalMultiLevelHierarchy"/>
    <dgm:cxn modelId="{40B79B71-8D85-4A32-BCDE-B8D3BBA24EA7}" type="presParOf" srcId="{1C836AEE-0402-45BE-BA12-7F0915B4E387}" destId="{5D18C283-BC6B-4389-AB56-41309DAEF3E3}" srcOrd="6" destOrd="0" presId="urn:microsoft.com/office/officeart/2008/layout/HorizontalMultiLevelHierarchy"/>
    <dgm:cxn modelId="{DB0A3A39-EFDE-4898-879E-CA5DD5787CC8}" type="presParOf" srcId="{5D18C283-BC6B-4389-AB56-41309DAEF3E3}" destId="{F5D7BE03-7A95-4C52-86D8-5DC7639176A2}" srcOrd="0" destOrd="0" presId="urn:microsoft.com/office/officeart/2008/layout/HorizontalMultiLevelHierarchy"/>
    <dgm:cxn modelId="{ADBDF650-D977-47E4-B628-E179BA6CAF62}" type="presParOf" srcId="{1C836AEE-0402-45BE-BA12-7F0915B4E387}" destId="{10051B7A-DB05-4103-A8B3-9CCBB774DA8D}" srcOrd="7" destOrd="0" presId="urn:microsoft.com/office/officeart/2008/layout/HorizontalMultiLevelHierarchy"/>
    <dgm:cxn modelId="{7B7E5ADD-0C74-48C1-B0A2-F06F28B71510}" type="presParOf" srcId="{10051B7A-DB05-4103-A8B3-9CCBB774DA8D}" destId="{1B549128-B782-4457-A8DC-43885587DFD0}" srcOrd="0" destOrd="0" presId="urn:microsoft.com/office/officeart/2008/layout/HorizontalMultiLevelHierarchy"/>
    <dgm:cxn modelId="{B05D91C6-A4C8-452A-946C-496465C3765E}" type="presParOf" srcId="{10051B7A-DB05-4103-A8B3-9CCBB774DA8D}" destId="{1407D9F5-E0A5-47BF-914E-C8AEA7AE6EA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3C44D0-9869-4DF4-97E3-036DC7E2FA7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1E18D6-AD4F-48EE-8AA4-9E0B74A1CE1E}">
      <dgm:prSet phldrT="[Text]" custT="1"/>
      <dgm:spPr/>
      <dgm:t>
        <a:bodyPr/>
        <a:lstStyle/>
        <a:p>
          <a:r>
            <a:rPr lang="en-US" sz="1200" dirty="0" smtClean="0"/>
            <a:t>Instructional Teaching Practices</a:t>
          </a:r>
          <a:endParaRPr lang="en-US" sz="1200" dirty="0"/>
        </a:p>
      </dgm:t>
    </dgm:pt>
    <dgm:pt modelId="{DDABFCF6-BD53-42C9-A054-CA6D8C83D482}" type="parTrans" cxnId="{F19A2F7F-40D5-460D-A458-52D2BA794EB9}">
      <dgm:prSet/>
      <dgm:spPr/>
      <dgm:t>
        <a:bodyPr/>
        <a:lstStyle/>
        <a:p>
          <a:endParaRPr lang="en-US"/>
        </a:p>
      </dgm:t>
    </dgm:pt>
    <dgm:pt modelId="{1B9C358A-B503-4848-A631-8B53C58C224A}" type="sibTrans" cxnId="{F19A2F7F-40D5-460D-A458-52D2BA794EB9}">
      <dgm:prSet/>
      <dgm:spPr/>
      <dgm:t>
        <a:bodyPr/>
        <a:lstStyle/>
        <a:p>
          <a:endParaRPr lang="en-US"/>
        </a:p>
      </dgm:t>
    </dgm:pt>
    <dgm:pt modelId="{A46D9691-E18F-488F-AAE1-3D31AFF71102}">
      <dgm:prSet phldrT="[Text]" custT="1"/>
      <dgm:spPr/>
      <dgm:t>
        <a:bodyPr/>
        <a:lstStyle/>
        <a:p>
          <a:r>
            <a:rPr lang="en-US" sz="1400" dirty="0"/>
            <a:t>Cooperative learning</a:t>
          </a:r>
        </a:p>
      </dgm:t>
    </dgm:pt>
    <dgm:pt modelId="{1A769418-8BB0-4B25-BD5E-469BE7D57B47}" type="parTrans" cxnId="{9610983C-998E-43CD-A092-022793569BA8}">
      <dgm:prSet/>
      <dgm:spPr/>
      <dgm:t>
        <a:bodyPr/>
        <a:lstStyle/>
        <a:p>
          <a:endParaRPr lang="en-US" dirty="0"/>
        </a:p>
      </dgm:t>
    </dgm:pt>
    <dgm:pt modelId="{AEB2F36E-8407-4DBB-8410-983B186060C4}" type="sibTrans" cxnId="{9610983C-998E-43CD-A092-022793569BA8}">
      <dgm:prSet/>
      <dgm:spPr/>
      <dgm:t>
        <a:bodyPr/>
        <a:lstStyle/>
        <a:p>
          <a:endParaRPr lang="en-US"/>
        </a:p>
      </dgm:t>
    </dgm:pt>
    <dgm:pt modelId="{4E025E1D-05D8-4E8E-B4D5-5A7EA16E033B}">
      <dgm:prSet phldrT="[Text]" custT="1"/>
      <dgm:spPr/>
      <dgm:t>
        <a:bodyPr/>
        <a:lstStyle/>
        <a:p>
          <a:r>
            <a:rPr lang="en-US" sz="1400" dirty="0"/>
            <a:t>Classroom discussions</a:t>
          </a:r>
        </a:p>
      </dgm:t>
    </dgm:pt>
    <dgm:pt modelId="{9983EDD2-3254-45AD-A521-314CDAEC51DE}" type="parTrans" cxnId="{A527018A-4F04-43E8-B6A8-ED9BE715E4A2}">
      <dgm:prSet/>
      <dgm:spPr/>
      <dgm:t>
        <a:bodyPr/>
        <a:lstStyle/>
        <a:p>
          <a:endParaRPr lang="en-US" dirty="0"/>
        </a:p>
      </dgm:t>
    </dgm:pt>
    <dgm:pt modelId="{0CF2FD3E-F4FC-46B5-B3EE-1056AF93CA3D}" type="sibTrans" cxnId="{A527018A-4F04-43E8-B6A8-ED9BE715E4A2}">
      <dgm:prSet/>
      <dgm:spPr/>
      <dgm:t>
        <a:bodyPr/>
        <a:lstStyle/>
        <a:p>
          <a:endParaRPr lang="en-US"/>
        </a:p>
      </dgm:t>
    </dgm:pt>
    <dgm:pt modelId="{EA3AEA45-2384-44CA-8E6D-3CD8A3109C79}">
      <dgm:prSet phldrT="[Text]" custT="1"/>
      <dgm:spPr/>
      <dgm:t>
        <a:bodyPr/>
        <a:lstStyle/>
        <a:p>
          <a:r>
            <a:rPr lang="en-US" sz="1400" dirty="0"/>
            <a:t>Self-assessment and 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self-reflection</a:t>
          </a:r>
          <a:endParaRPr lang="en-US" sz="1400" dirty="0"/>
        </a:p>
      </dgm:t>
    </dgm:pt>
    <dgm:pt modelId="{5C8ECFA1-3526-436D-848C-E11BAD691987}" type="parTrans" cxnId="{D84BA18B-7821-45FE-993C-ED3F2DE6EC7E}">
      <dgm:prSet/>
      <dgm:spPr/>
      <dgm:t>
        <a:bodyPr/>
        <a:lstStyle/>
        <a:p>
          <a:endParaRPr lang="en-US" dirty="0"/>
        </a:p>
      </dgm:t>
    </dgm:pt>
    <dgm:pt modelId="{173484B1-E45A-4A73-9AF2-C8CD9FB48260}" type="sibTrans" cxnId="{D84BA18B-7821-45FE-993C-ED3F2DE6EC7E}">
      <dgm:prSet/>
      <dgm:spPr/>
      <dgm:t>
        <a:bodyPr/>
        <a:lstStyle/>
        <a:p>
          <a:endParaRPr lang="en-US"/>
        </a:p>
      </dgm:t>
    </dgm:pt>
    <dgm:pt modelId="{BAD7307C-6F80-452C-9047-E35A9AD2871B}">
      <dgm:prSet phldrT="[Text]" custT="1"/>
      <dgm:spPr/>
      <dgm:t>
        <a:bodyPr/>
        <a:lstStyle/>
        <a:p>
          <a:r>
            <a:rPr lang="en-US" sz="1400" dirty="0"/>
            <a:t>Balanced instruction</a:t>
          </a:r>
        </a:p>
      </dgm:t>
    </dgm:pt>
    <dgm:pt modelId="{98371FE0-4453-42B3-B289-A7A08B3A354E}" type="parTrans" cxnId="{57A0AC9A-4545-47CE-AA30-5D808A2A20AF}">
      <dgm:prSet/>
      <dgm:spPr/>
      <dgm:t>
        <a:bodyPr/>
        <a:lstStyle/>
        <a:p>
          <a:endParaRPr lang="en-US" dirty="0"/>
        </a:p>
      </dgm:t>
    </dgm:pt>
    <dgm:pt modelId="{5F2F4844-CB77-4158-8288-08C67C2E2123}" type="sibTrans" cxnId="{57A0AC9A-4545-47CE-AA30-5D808A2A20AF}">
      <dgm:prSet/>
      <dgm:spPr/>
      <dgm:t>
        <a:bodyPr/>
        <a:lstStyle/>
        <a:p>
          <a:endParaRPr lang="en-US"/>
        </a:p>
      </dgm:t>
    </dgm:pt>
    <dgm:pt modelId="{58F02B13-674A-4051-B95B-153488CC13D6}">
      <dgm:prSet phldrT="[Text]" custT="1"/>
      <dgm:spPr/>
      <dgm:t>
        <a:bodyPr/>
        <a:lstStyle/>
        <a:p>
          <a:r>
            <a:rPr lang="en-US" sz="1400" dirty="0"/>
            <a:t>Academic press 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and </a:t>
          </a:r>
          <a:r>
            <a:rPr lang="en-US" sz="1400" dirty="0"/>
            <a:t>expectations</a:t>
          </a:r>
        </a:p>
      </dgm:t>
    </dgm:pt>
    <dgm:pt modelId="{F3037E63-AF0A-42AE-B4BF-FE413B41ED47}" type="parTrans" cxnId="{7B596D82-582A-437E-9035-5E7A6B67D9F7}">
      <dgm:prSet/>
      <dgm:spPr/>
      <dgm:t>
        <a:bodyPr/>
        <a:lstStyle/>
        <a:p>
          <a:endParaRPr lang="en-US" dirty="0"/>
        </a:p>
      </dgm:t>
    </dgm:pt>
    <dgm:pt modelId="{81E6EE1D-F05A-4964-BB41-9654C51635A2}" type="sibTrans" cxnId="{7B596D82-582A-437E-9035-5E7A6B67D9F7}">
      <dgm:prSet/>
      <dgm:spPr/>
      <dgm:t>
        <a:bodyPr/>
        <a:lstStyle/>
        <a:p>
          <a:endParaRPr lang="en-US"/>
        </a:p>
      </dgm:t>
    </dgm:pt>
    <dgm:pt modelId="{1DEA429A-9D94-455B-A4D8-3B825EF6889C}">
      <dgm:prSet phldrT="[Text]" custT="1"/>
      <dgm:spPr/>
      <dgm:t>
        <a:bodyPr/>
        <a:lstStyle/>
        <a:p>
          <a:r>
            <a:rPr lang="en-US" sz="1400" dirty="0"/>
            <a:t>Competence building</a:t>
          </a:r>
        </a:p>
      </dgm:t>
    </dgm:pt>
    <dgm:pt modelId="{59AE4732-7C3A-497C-AAE7-D22422619A34}" type="parTrans" cxnId="{A1FB9FC5-FA72-4E66-A1B5-1475B6106100}">
      <dgm:prSet/>
      <dgm:spPr/>
      <dgm:t>
        <a:bodyPr/>
        <a:lstStyle/>
        <a:p>
          <a:endParaRPr lang="en-US" dirty="0"/>
        </a:p>
      </dgm:t>
    </dgm:pt>
    <dgm:pt modelId="{488C1B30-0B71-4098-B772-ED447DBBAD4F}" type="sibTrans" cxnId="{A1FB9FC5-FA72-4E66-A1B5-1475B6106100}">
      <dgm:prSet/>
      <dgm:spPr/>
      <dgm:t>
        <a:bodyPr/>
        <a:lstStyle/>
        <a:p>
          <a:endParaRPr lang="en-US"/>
        </a:p>
      </dgm:t>
    </dgm:pt>
    <dgm:pt modelId="{7D42489B-1C0D-4E80-A58B-CDDEE3AA7768}" type="pres">
      <dgm:prSet presAssocID="{113C44D0-9869-4DF4-97E3-036DC7E2FA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EA1288-1458-4991-84A2-46CB99223631}" type="pres">
      <dgm:prSet presAssocID="{CC1E18D6-AD4F-48EE-8AA4-9E0B74A1CE1E}" presName="root1" presStyleCnt="0"/>
      <dgm:spPr/>
      <dgm:t>
        <a:bodyPr/>
        <a:lstStyle/>
        <a:p>
          <a:endParaRPr lang="en-US"/>
        </a:p>
      </dgm:t>
    </dgm:pt>
    <dgm:pt modelId="{C8A74875-960E-49C3-937A-FC4BC4611764}" type="pres">
      <dgm:prSet presAssocID="{CC1E18D6-AD4F-48EE-8AA4-9E0B74A1CE1E}" presName="LevelOneTextNode" presStyleLbl="node0" presStyleIdx="0" presStyleCnt="1" custScaleX="124613" custScaleY="137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836AEE-0402-45BE-BA12-7F0915B4E387}" type="pres">
      <dgm:prSet presAssocID="{CC1E18D6-AD4F-48EE-8AA4-9E0B74A1CE1E}" presName="level2hierChild" presStyleCnt="0"/>
      <dgm:spPr/>
      <dgm:t>
        <a:bodyPr/>
        <a:lstStyle/>
        <a:p>
          <a:endParaRPr lang="en-US"/>
        </a:p>
      </dgm:t>
    </dgm:pt>
    <dgm:pt modelId="{94CED543-B00E-4527-AA4C-350F73BD7EC1}" type="pres">
      <dgm:prSet presAssocID="{1A769418-8BB0-4B25-BD5E-469BE7D57B47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E0FB7B6B-3CFA-4E8E-AAE2-D01D25E683F5}" type="pres">
      <dgm:prSet presAssocID="{1A769418-8BB0-4B25-BD5E-469BE7D57B4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DDEDCD4-5517-40DA-9F9E-3446D16B0852}" type="pres">
      <dgm:prSet presAssocID="{A46D9691-E18F-488F-AAE1-3D31AFF71102}" presName="root2" presStyleCnt="0"/>
      <dgm:spPr/>
      <dgm:t>
        <a:bodyPr/>
        <a:lstStyle/>
        <a:p>
          <a:endParaRPr lang="en-US"/>
        </a:p>
      </dgm:t>
    </dgm:pt>
    <dgm:pt modelId="{5A405F2F-F491-4C98-92D5-9C5F97A1046A}" type="pres">
      <dgm:prSet presAssocID="{A46D9691-E18F-488F-AAE1-3D31AFF71102}" presName="LevelTwoTextNode" presStyleLbl="node2" presStyleIdx="0" presStyleCnt="6" custScaleX="148832" custLinFactNeighborY="5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642B5F-B1F0-4789-AC97-3F6B1D9CFEDE}" type="pres">
      <dgm:prSet presAssocID="{A46D9691-E18F-488F-AAE1-3D31AFF71102}" presName="level3hierChild" presStyleCnt="0"/>
      <dgm:spPr/>
      <dgm:t>
        <a:bodyPr/>
        <a:lstStyle/>
        <a:p>
          <a:endParaRPr lang="en-US"/>
        </a:p>
      </dgm:t>
    </dgm:pt>
    <dgm:pt modelId="{91C2AF38-F0DF-4CF6-968E-85C57615015A}" type="pres">
      <dgm:prSet presAssocID="{9983EDD2-3254-45AD-A521-314CDAEC51DE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371C7972-6164-4F75-9BFA-DFA7B0615F0C}" type="pres">
      <dgm:prSet presAssocID="{9983EDD2-3254-45AD-A521-314CDAEC51DE}" presName="connTx" presStyleLbl="parChTrans1D2" presStyleIdx="1" presStyleCnt="6"/>
      <dgm:spPr/>
      <dgm:t>
        <a:bodyPr/>
        <a:lstStyle/>
        <a:p>
          <a:endParaRPr lang="en-US"/>
        </a:p>
      </dgm:t>
    </dgm:pt>
    <dgm:pt modelId="{6219359A-6D9F-48C5-80C1-CFD1D576F157}" type="pres">
      <dgm:prSet presAssocID="{4E025E1D-05D8-4E8E-B4D5-5A7EA16E033B}" presName="root2" presStyleCnt="0"/>
      <dgm:spPr/>
      <dgm:t>
        <a:bodyPr/>
        <a:lstStyle/>
        <a:p>
          <a:endParaRPr lang="en-US"/>
        </a:p>
      </dgm:t>
    </dgm:pt>
    <dgm:pt modelId="{EC0E6C7B-B01C-40E6-A732-9EF755183D1B}" type="pres">
      <dgm:prSet presAssocID="{4E025E1D-05D8-4E8E-B4D5-5A7EA16E033B}" presName="LevelTwoTextNode" presStyleLbl="node2" presStyleIdx="1" presStyleCnt="6" custScaleX="148832" custLinFactNeighborY="5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4BC227-8E33-4E6D-BBC4-2D2056CD4A29}" type="pres">
      <dgm:prSet presAssocID="{4E025E1D-05D8-4E8E-B4D5-5A7EA16E033B}" presName="level3hierChild" presStyleCnt="0"/>
      <dgm:spPr/>
      <dgm:t>
        <a:bodyPr/>
        <a:lstStyle/>
        <a:p>
          <a:endParaRPr lang="en-US"/>
        </a:p>
      </dgm:t>
    </dgm:pt>
    <dgm:pt modelId="{1A569835-52B6-493A-84B2-9B6714CCF996}" type="pres">
      <dgm:prSet presAssocID="{5C8ECFA1-3526-436D-848C-E11BAD691987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01543D5D-1AA9-4102-98E7-88EAD1D57EE9}" type="pres">
      <dgm:prSet presAssocID="{5C8ECFA1-3526-436D-848C-E11BAD691987}" presName="connTx" presStyleLbl="parChTrans1D2" presStyleIdx="2" presStyleCnt="6"/>
      <dgm:spPr/>
      <dgm:t>
        <a:bodyPr/>
        <a:lstStyle/>
        <a:p>
          <a:endParaRPr lang="en-US"/>
        </a:p>
      </dgm:t>
    </dgm:pt>
    <dgm:pt modelId="{88EA4069-0033-451A-8ACE-F19AAE03C052}" type="pres">
      <dgm:prSet presAssocID="{EA3AEA45-2384-44CA-8E6D-3CD8A3109C79}" presName="root2" presStyleCnt="0"/>
      <dgm:spPr/>
      <dgm:t>
        <a:bodyPr/>
        <a:lstStyle/>
        <a:p>
          <a:endParaRPr lang="en-US"/>
        </a:p>
      </dgm:t>
    </dgm:pt>
    <dgm:pt modelId="{E0102D6F-7074-4987-A1B6-83103A9EFB99}" type="pres">
      <dgm:prSet presAssocID="{EA3AEA45-2384-44CA-8E6D-3CD8A3109C79}" presName="LevelTwoTextNode" presStyleLbl="node2" presStyleIdx="2" presStyleCnt="6" custScaleX="148832" custLinFactNeighborY="5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E45D54-2B3A-431D-9A5B-A4AF44C29AC3}" type="pres">
      <dgm:prSet presAssocID="{EA3AEA45-2384-44CA-8E6D-3CD8A3109C79}" presName="level3hierChild" presStyleCnt="0"/>
      <dgm:spPr/>
      <dgm:t>
        <a:bodyPr/>
        <a:lstStyle/>
        <a:p>
          <a:endParaRPr lang="en-US"/>
        </a:p>
      </dgm:t>
    </dgm:pt>
    <dgm:pt modelId="{C163750B-C1F2-4C65-9A41-025E2D5AD92A}" type="pres">
      <dgm:prSet presAssocID="{98371FE0-4453-42B3-B289-A7A08B3A354E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72FA5AEB-5124-43D0-89A7-D5F167085ED2}" type="pres">
      <dgm:prSet presAssocID="{98371FE0-4453-42B3-B289-A7A08B3A354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EC9B861D-4BD9-4151-B6A8-C7DAF689113D}" type="pres">
      <dgm:prSet presAssocID="{BAD7307C-6F80-452C-9047-E35A9AD2871B}" presName="root2" presStyleCnt="0"/>
      <dgm:spPr/>
      <dgm:t>
        <a:bodyPr/>
        <a:lstStyle/>
        <a:p>
          <a:endParaRPr lang="en-US"/>
        </a:p>
      </dgm:t>
    </dgm:pt>
    <dgm:pt modelId="{2DE08305-92EC-4A13-9826-36FCC6C48FA1}" type="pres">
      <dgm:prSet presAssocID="{BAD7307C-6F80-452C-9047-E35A9AD2871B}" presName="LevelTwoTextNode" presStyleLbl="node2" presStyleIdx="3" presStyleCnt="6" custScaleX="148832" custLinFactNeighborY="5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3F3689-D500-4829-BA5D-2D092EE7F85E}" type="pres">
      <dgm:prSet presAssocID="{BAD7307C-6F80-452C-9047-E35A9AD2871B}" presName="level3hierChild" presStyleCnt="0"/>
      <dgm:spPr/>
      <dgm:t>
        <a:bodyPr/>
        <a:lstStyle/>
        <a:p>
          <a:endParaRPr lang="en-US"/>
        </a:p>
      </dgm:t>
    </dgm:pt>
    <dgm:pt modelId="{399FE25F-C138-4680-83A9-7780203DCCE2}" type="pres">
      <dgm:prSet presAssocID="{F3037E63-AF0A-42AE-B4BF-FE413B41ED47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75ED26C5-6104-422D-85CE-ECA7A2CEBCBF}" type="pres">
      <dgm:prSet presAssocID="{F3037E63-AF0A-42AE-B4BF-FE413B41ED47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85FA4A5-E548-44E2-9CC5-912357A70CE3}" type="pres">
      <dgm:prSet presAssocID="{58F02B13-674A-4051-B95B-153488CC13D6}" presName="root2" presStyleCnt="0"/>
      <dgm:spPr/>
      <dgm:t>
        <a:bodyPr/>
        <a:lstStyle/>
        <a:p>
          <a:endParaRPr lang="en-US"/>
        </a:p>
      </dgm:t>
    </dgm:pt>
    <dgm:pt modelId="{7F7C84F9-106C-4D76-A1C2-5E4C7ACB72BC}" type="pres">
      <dgm:prSet presAssocID="{58F02B13-674A-4051-B95B-153488CC13D6}" presName="LevelTwoTextNode" presStyleLbl="node2" presStyleIdx="4" presStyleCnt="6" custScaleX="1488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8B50D9-004C-4A89-921B-A619BE37ADFF}" type="pres">
      <dgm:prSet presAssocID="{58F02B13-674A-4051-B95B-153488CC13D6}" presName="level3hierChild" presStyleCnt="0"/>
      <dgm:spPr/>
      <dgm:t>
        <a:bodyPr/>
        <a:lstStyle/>
        <a:p>
          <a:endParaRPr lang="en-US"/>
        </a:p>
      </dgm:t>
    </dgm:pt>
    <dgm:pt modelId="{36912526-435C-4724-A78C-6CDB18D854B9}" type="pres">
      <dgm:prSet presAssocID="{59AE4732-7C3A-497C-AAE7-D22422619A34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983C4086-78D8-434C-8F48-4044259FC29D}" type="pres">
      <dgm:prSet presAssocID="{59AE4732-7C3A-497C-AAE7-D22422619A34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4B21061-319E-430E-8966-752C10D4D394}" type="pres">
      <dgm:prSet presAssocID="{1DEA429A-9D94-455B-A4D8-3B825EF6889C}" presName="root2" presStyleCnt="0"/>
      <dgm:spPr/>
      <dgm:t>
        <a:bodyPr/>
        <a:lstStyle/>
        <a:p>
          <a:endParaRPr lang="en-US"/>
        </a:p>
      </dgm:t>
    </dgm:pt>
    <dgm:pt modelId="{324763CC-02F5-4822-A3A9-7975485650C1}" type="pres">
      <dgm:prSet presAssocID="{1DEA429A-9D94-455B-A4D8-3B825EF6889C}" presName="LevelTwoTextNode" presStyleLbl="node2" presStyleIdx="5" presStyleCnt="6" custScaleX="1488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EADA88-0971-4EFD-80E6-7BF4807AF328}" type="pres">
      <dgm:prSet presAssocID="{1DEA429A-9D94-455B-A4D8-3B825EF6889C}" presName="level3hierChild" presStyleCnt="0"/>
      <dgm:spPr/>
      <dgm:t>
        <a:bodyPr/>
        <a:lstStyle/>
        <a:p>
          <a:endParaRPr lang="en-US"/>
        </a:p>
      </dgm:t>
    </dgm:pt>
  </dgm:ptLst>
  <dgm:cxnLst>
    <dgm:cxn modelId="{8491DDE6-D09C-437D-BC94-00A3A9813B95}" type="presOf" srcId="{59AE4732-7C3A-497C-AAE7-D22422619A34}" destId="{983C4086-78D8-434C-8F48-4044259FC29D}" srcOrd="1" destOrd="0" presId="urn:microsoft.com/office/officeart/2008/layout/HorizontalMultiLevelHierarchy"/>
    <dgm:cxn modelId="{7295970C-983D-480D-A274-665379FAC6BF}" type="presOf" srcId="{59AE4732-7C3A-497C-AAE7-D22422619A34}" destId="{36912526-435C-4724-A78C-6CDB18D854B9}" srcOrd="0" destOrd="0" presId="urn:microsoft.com/office/officeart/2008/layout/HorizontalMultiLevelHierarchy"/>
    <dgm:cxn modelId="{7B596D82-582A-437E-9035-5E7A6B67D9F7}" srcId="{CC1E18D6-AD4F-48EE-8AA4-9E0B74A1CE1E}" destId="{58F02B13-674A-4051-B95B-153488CC13D6}" srcOrd="4" destOrd="0" parTransId="{F3037E63-AF0A-42AE-B4BF-FE413B41ED47}" sibTransId="{81E6EE1D-F05A-4964-BB41-9654C51635A2}"/>
    <dgm:cxn modelId="{D84BA18B-7821-45FE-993C-ED3F2DE6EC7E}" srcId="{CC1E18D6-AD4F-48EE-8AA4-9E0B74A1CE1E}" destId="{EA3AEA45-2384-44CA-8E6D-3CD8A3109C79}" srcOrd="2" destOrd="0" parTransId="{5C8ECFA1-3526-436D-848C-E11BAD691987}" sibTransId="{173484B1-E45A-4A73-9AF2-C8CD9FB48260}"/>
    <dgm:cxn modelId="{F7593FAC-5ECD-4965-991F-3EAF82EECB7E}" type="presOf" srcId="{CC1E18D6-AD4F-48EE-8AA4-9E0B74A1CE1E}" destId="{C8A74875-960E-49C3-937A-FC4BC4611764}" srcOrd="0" destOrd="0" presId="urn:microsoft.com/office/officeart/2008/layout/HorizontalMultiLevelHierarchy"/>
    <dgm:cxn modelId="{9610983C-998E-43CD-A092-022793569BA8}" srcId="{CC1E18D6-AD4F-48EE-8AA4-9E0B74A1CE1E}" destId="{A46D9691-E18F-488F-AAE1-3D31AFF71102}" srcOrd="0" destOrd="0" parTransId="{1A769418-8BB0-4B25-BD5E-469BE7D57B47}" sibTransId="{AEB2F36E-8407-4DBB-8410-983B186060C4}"/>
    <dgm:cxn modelId="{456575BA-19C6-406A-9996-54A7262EBC6E}" type="presOf" srcId="{BAD7307C-6F80-452C-9047-E35A9AD2871B}" destId="{2DE08305-92EC-4A13-9826-36FCC6C48FA1}" srcOrd="0" destOrd="0" presId="urn:microsoft.com/office/officeart/2008/layout/HorizontalMultiLevelHierarchy"/>
    <dgm:cxn modelId="{D9A53AC4-18A0-4321-9A9D-B878CF347DE8}" type="presOf" srcId="{9983EDD2-3254-45AD-A521-314CDAEC51DE}" destId="{91C2AF38-F0DF-4CF6-968E-85C57615015A}" srcOrd="0" destOrd="0" presId="urn:microsoft.com/office/officeart/2008/layout/HorizontalMultiLevelHierarchy"/>
    <dgm:cxn modelId="{14C55739-1ACB-40CC-8ED1-243DF9AB92F0}" type="presOf" srcId="{9983EDD2-3254-45AD-A521-314CDAEC51DE}" destId="{371C7972-6164-4F75-9BFA-DFA7B0615F0C}" srcOrd="1" destOrd="0" presId="urn:microsoft.com/office/officeart/2008/layout/HorizontalMultiLevelHierarchy"/>
    <dgm:cxn modelId="{57A0AC9A-4545-47CE-AA30-5D808A2A20AF}" srcId="{CC1E18D6-AD4F-48EE-8AA4-9E0B74A1CE1E}" destId="{BAD7307C-6F80-452C-9047-E35A9AD2871B}" srcOrd="3" destOrd="0" parTransId="{98371FE0-4453-42B3-B289-A7A08B3A354E}" sibTransId="{5F2F4844-CB77-4158-8288-08C67C2E2123}"/>
    <dgm:cxn modelId="{59461F7B-89E1-41EE-BF2A-58F4C439F528}" type="presOf" srcId="{F3037E63-AF0A-42AE-B4BF-FE413B41ED47}" destId="{399FE25F-C138-4680-83A9-7780203DCCE2}" srcOrd="0" destOrd="0" presId="urn:microsoft.com/office/officeart/2008/layout/HorizontalMultiLevelHierarchy"/>
    <dgm:cxn modelId="{A1FB9FC5-FA72-4E66-A1B5-1475B6106100}" srcId="{CC1E18D6-AD4F-48EE-8AA4-9E0B74A1CE1E}" destId="{1DEA429A-9D94-455B-A4D8-3B825EF6889C}" srcOrd="5" destOrd="0" parTransId="{59AE4732-7C3A-497C-AAE7-D22422619A34}" sibTransId="{488C1B30-0B71-4098-B772-ED447DBBAD4F}"/>
    <dgm:cxn modelId="{8CE03FA4-F315-45A2-A485-6A1B587DB66F}" type="presOf" srcId="{A46D9691-E18F-488F-AAE1-3D31AFF71102}" destId="{5A405F2F-F491-4C98-92D5-9C5F97A1046A}" srcOrd="0" destOrd="0" presId="urn:microsoft.com/office/officeart/2008/layout/HorizontalMultiLevelHierarchy"/>
    <dgm:cxn modelId="{2379E27B-3807-4798-9E63-D10A606F46FA}" type="presOf" srcId="{EA3AEA45-2384-44CA-8E6D-3CD8A3109C79}" destId="{E0102D6F-7074-4987-A1B6-83103A9EFB99}" srcOrd="0" destOrd="0" presId="urn:microsoft.com/office/officeart/2008/layout/HorizontalMultiLevelHierarchy"/>
    <dgm:cxn modelId="{F38E574F-45E3-45E0-BB34-C780D8C34808}" type="presOf" srcId="{5C8ECFA1-3526-436D-848C-E11BAD691987}" destId="{1A569835-52B6-493A-84B2-9B6714CCF996}" srcOrd="0" destOrd="0" presId="urn:microsoft.com/office/officeart/2008/layout/HorizontalMultiLevelHierarchy"/>
    <dgm:cxn modelId="{320E04F6-097D-49AC-8F65-06E54F31701A}" type="presOf" srcId="{98371FE0-4453-42B3-B289-A7A08B3A354E}" destId="{72FA5AEB-5124-43D0-89A7-D5F167085ED2}" srcOrd="1" destOrd="0" presId="urn:microsoft.com/office/officeart/2008/layout/HorizontalMultiLevelHierarchy"/>
    <dgm:cxn modelId="{EDEFDFBF-A8B2-4FFB-9B9D-3D133214AAFE}" type="presOf" srcId="{F3037E63-AF0A-42AE-B4BF-FE413B41ED47}" destId="{75ED26C5-6104-422D-85CE-ECA7A2CEBCBF}" srcOrd="1" destOrd="0" presId="urn:microsoft.com/office/officeart/2008/layout/HorizontalMultiLevelHierarchy"/>
    <dgm:cxn modelId="{7718A17A-6A99-4D67-BAC9-783CE563FEDD}" type="presOf" srcId="{5C8ECFA1-3526-436D-848C-E11BAD691987}" destId="{01543D5D-1AA9-4102-98E7-88EAD1D57EE9}" srcOrd="1" destOrd="0" presId="urn:microsoft.com/office/officeart/2008/layout/HorizontalMultiLevelHierarchy"/>
    <dgm:cxn modelId="{2D8A95BB-027A-427F-B602-9257447AAFFB}" type="presOf" srcId="{1DEA429A-9D94-455B-A4D8-3B825EF6889C}" destId="{324763CC-02F5-4822-A3A9-7975485650C1}" srcOrd="0" destOrd="0" presId="urn:microsoft.com/office/officeart/2008/layout/HorizontalMultiLevelHierarchy"/>
    <dgm:cxn modelId="{1D6D0A9E-24D1-41AE-B631-0E74813DC4B5}" type="presOf" srcId="{1A769418-8BB0-4B25-BD5E-469BE7D57B47}" destId="{E0FB7B6B-3CFA-4E8E-AAE2-D01D25E683F5}" srcOrd="1" destOrd="0" presId="urn:microsoft.com/office/officeart/2008/layout/HorizontalMultiLevelHierarchy"/>
    <dgm:cxn modelId="{F19A2F7F-40D5-460D-A458-52D2BA794EB9}" srcId="{113C44D0-9869-4DF4-97E3-036DC7E2FA70}" destId="{CC1E18D6-AD4F-48EE-8AA4-9E0B74A1CE1E}" srcOrd="0" destOrd="0" parTransId="{DDABFCF6-BD53-42C9-A054-CA6D8C83D482}" sibTransId="{1B9C358A-B503-4848-A631-8B53C58C224A}"/>
    <dgm:cxn modelId="{C024DFF1-C3F0-4FDF-838D-6DFF507958F1}" type="presOf" srcId="{4E025E1D-05D8-4E8E-B4D5-5A7EA16E033B}" destId="{EC0E6C7B-B01C-40E6-A732-9EF755183D1B}" srcOrd="0" destOrd="0" presId="urn:microsoft.com/office/officeart/2008/layout/HorizontalMultiLevelHierarchy"/>
    <dgm:cxn modelId="{6ECFC27C-B258-46AC-A387-C92889C87C49}" type="presOf" srcId="{98371FE0-4453-42B3-B289-A7A08B3A354E}" destId="{C163750B-C1F2-4C65-9A41-025E2D5AD92A}" srcOrd="0" destOrd="0" presId="urn:microsoft.com/office/officeart/2008/layout/HorizontalMultiLevelHierarchy"/>
    <dgm:cxn modelId="{BBF160C4-D160-4EE7-A189-117D4CD15BCC}" type="presOf" srcId="{113C44D0-9869-4DF4-97E3-036DC7E2FA70}" destId="{7D42489B-1C0D-4E80-A58B-CDDEE3AA7768}" srcOrd="0" destOrd="0" presId="urn:microsoft.com/office/officeart/2008/layout/HorizontalMultiLevelHierarchy"/>
    <dgm:cxn modelId="{D6FD5A83-9F4F-4CB6-A300-5F515133C4BE}" type="presOf" srcId="{1A769418-8BB0-4B25-BD5E-469BE7D57B47}" destId="{94CED543-B00E-4527-AA4C-350F73BD7EC1}" srcOrd="0" destOrd="0" presId="urn:microsoft.com/office/officeart/2008/layout/HorizontalMultiLevelHierarchy"/>
    <dgm:cxn modelId="{65A4B84B-0ABC-4EDB-ACA4-41EF0ECDF5D5}" type="presOf" srcId="{58F02B13-674A-4051-B95B-153488CC13D6}" destId="{7F7C84F9-106C-4D76-A1C2-5E4C7ACB72BC}" srcOrd="0" destOrd="0" presId="urn:microsoft.com/office/officeart/2008/layout/HorizontalMultiLevelHierarchy"/>
    <dgm:cxn modelId="{A527018A-4F04-43E8-B6A8-ED9BE715E4A2}" srcId="{CC1E18D6-AD4F-48EE-8AA4-9E0B74A1CE1E}" destId="{4E025E1D-05D8-4E8E-B4D5-5A7EA16E033B}" srcOrd="1" destOrd="0" parTransId="{9983EDD2-3254-45AD-A521-314CDAEC51DE}" sibTransId="{0CF2FD3E-F4FC-46B5-B3EE-1056AF93CA3D}"/>
    <dgm:cxn modelId="{F2C38034-3CD8-41BE-9E67-1787E45DD6E8}" type="presParOf" srcId="{7D42489B-1C0D-4E80-A58B-CDDEE3AA7768}" destId="{04EA1288-1458-4991-84A2-46CB99223631}" srcOrd="0" destOrd="0" presId="urn:microsoft.com/office/officeart/2008/layout/HorizontalMultiLevelHierarchy"/>
    <dgm:cxn modelId="{87B1FCC5-8D32-4A02-8AC4-4C4A93CF4507}" type="presParOf" srcId="{04EA1288-1458-4991-84A2-46CB99223631}" destId="{C8A74875-960E-49C3-937A-FC4BC4611764}" srcOrd="0" destOrd="0" presId="urn:microsoft.com/office/officeart/2008/layout/HorizontalMultiLevelHierarchy"/>
    <dgm:cxn modelId="{F1E1CAFA-FA58-4F26-A28C-16189617D24D}" type="presParOf" srcId="{04EA1288-1458-4991-84A2-46CB99223631}" destId="{1C836AEE-0402-45BE-BA12-7F0915B4E387}" srcOrd="1" destOrd="0" presId="urn:microsoft.com/office/officeart/2008/layout/HorizontalMultiLevelHierarchy"/>
    <dgm:cxn modelId="{F8FFD39B-EE37-4FE6-AD9E-DC52F687B6E3}" type="presParOf" srcId="{1C836AEE-0402-45BE-BA12-7F0915B4E387}" destId="{94CED543-B00E-4527-AA4C-350F73BD7EC1}" srcOrd="0" destOrd="0" presId="urn:microsoft.com/office/officeart/2008/layout/HorizontalMultiLevelHierarchy"/>
    <dgm:cxn modelId="{10E5F216-8BA1-4A2B-8ADB-8AB070B9E1ED}" type="presParOf" srcId="{94CED543-B00E-4527-AA4C-350F73BD7EC1}" destId="{E0FB7B6B-3CFA-4E8E-AAE2-D01D25E683F5}" srcOrd="0" destOrd="0" presId="urn:microsoft.com/office/officeart/2008/layout/HorizontalMultiLevelHierarchy"/>
    <dgm:cxn modelId="{DC06682F-49AE-4D57-86C7-8F010F751DB7}" type="presParOf" srcId="{1C836AEE-0402-45BE-BA12-7F0915B4E387}" destId="{8DDEDCD4-5517-40DA-9F9E-3446D16B0852}" srcOrd="1" destOrd="0" presId="urn:microsoft.com/office/officeart/2008/layout/HorizontalMultiLevelHierarchy"/>
    <dgm:cxn modelId="{5337E6E3-505F-43CB-B2A0-8483E5EBBBA5}" type="presParOf" srcId="{8DDEDCD4-5517-40DA-9F9E-3446D16B0852}" destId="{5A405F2F-F491-4C98-92D5-9C5F97A1046A}" srcOrd="0" destOrd="0" presId="urn:microsoft.com/office/officeart/2008/layout/HorizontalMultiLevelHierarchy"/>
    <dgm:cxn modelId="{0F329360-01CF-4F04-A7B7-277014BDA428}" type="presParOf" srcId="{8DDEDCD4-5517-40DA-9F9E-3446D16B0852}" destId="{05642B5F-B1F0-4789-AC97-3F6B1D9CFEDE}" srcOrd="1" destOrd="0" presId="urn:microsoft.com/office/officeart/2008/layout/HorizontalMultiLevelHierarchy"/>
    <dgm:cxn modelId="{9283FEBD-6833-47F2-8AC5-E67CDE6070E2}" type="presParOf" srcId="{1C836AEE-0402-45BE-BA12-7F0915B4E387}" destId="{91C2AF38-F0DF-4CF6-968E-85C57615015A}" srcOrd="2" destOrd="0" presId="urn:microsoft.com/office/officeart/2008/layout/HorizontalMultiLevelHierarchy"/>
    <dgm:cxn modelId="{D008BB42-9BD3-4A33-BC84-C4E755C9EDEC}" type="presParOf" srcId="{91C2AF38-F0DF-4CF6-968E-85C57615015A}" destId="{371C7972-6164-4F75-9BFA-DFA7B0615F0C}" srcOrd="0" destOrd="0" presId="urn:microsoft.com/office/officeart/2008/layout/HorizontalMultiLevelHierarchy"/>
    <dgm:cxn modelId="{A1B3121E-193B-49CD-90B3-EA422F274558}" type="presParOf" srcId="{1C836AEE-0402-45BE-BA12-7F0915B4E387}" destId="{6219359A-6D9F-48C5-80C1-CFD1D576F157}" srcOrd="3" destOrd="0" presId="urn:microsoft.com/office/officeart/2008/layout/HorizontalMultiLevelHierarchy"/>
    <dgm:cxn modelId="{3DA226F8-E971-4C51-8C59-48CC89B53774}" type="presParOf" srcId="{6219359A-6D9F-48C5-80C1-CFD1D576F157}" destId="{EC0E6C7B-B01C-40E6-A732-9EF755183D1B}" srcOrd="0" destOrd="0" presId="urn:microsoft.com/office/officeart/2008/layout/HorizontalMultiLevelHierarchy"/>
    <dgm:cxn modelId="{A306D9EC-BC6D-4D8F-B000-15CEFF6170F6}" type="presParOf" srcId="{6219359A-6D9F-48C5-80C1-CFD1D576F157}" destId="{794BC227-8E33-4E6D-BBC4-2D2056CD4A29}" srcOrd="1" destOrd="0" presId="urn:microsoft.com/office/officeart/2008/layout/HorizontalMultiLevelHierarchy"/>
    <dgm:cxn modelId="{E487AB99-E158-4850-AE72-D85B3D6BB5DB}" type="presParOf" srcId="{1C836AEE-0402-45BE-BA12-7F0915B4E387}" destId="{1A569835-52B6-493A-84B2-9B6714CCF996}" srcOrd="4" destOrd="0" presId="urn:microsoft.com/office/officeart/2008/layout/HorizontalMultiLevelHierarchy"/>
    <dgm:cxn modelId="{5190D730-E07D-4812-B84C-B1296C8EF70B}" type="presParOf" srcId="{1A569835-52B6-493A-84B2-9B6714CCF996}" destId="{01543D5D-1AA9-4102-98E7-88EAD1D57EE9}" srcOrd="0" destOrd="0" presId="urn:microsoft.com/office/officeart/2008/layout/HorizontalMultiLevelHierarchy"/>
    <dgm:cxn modelId="{D8C40365-E022-4289-946E-8D60CBC623B6}" type="presParOf" srcId="{1C836AEE-0402-45BE-BA12-7F0915B4E387}" destId="{88EA4069-0033-451A-8ACE-F19AAE03C052}" srcOrd="5" destOrd="0" presId="urn:microsoft.com/office/officeart/2008/layout/HorizontalMultiLevelHierarchy"/>
    <dgm:cxn modelId="{15C22E69-52AA-4AD5-972C-F578EA05AC1E}" type="presParOf" srcId="{88EA4069-0033-451A-8ACE-F19AAE03C052}" destId="{E0102D6F-7074-4987-A1B6-83103A9EFB99}" srcOrd="0" destOrd="0" presId="urn:microsoft.com/office/officeart/2008/layout/HorizontalMultiLevelHierarchy"/>
    <dgm:cxn modelId="{8B810C11-6B0D-43E2-B8BB-63433088064F}" type="presParOf" srcId="{88EA4069-0033-451A-8ACE-F19AAE03C052}" destId="{FEE45D54-2B3A-431D-9A5B-A4AF44C29AC3}" srcOrd="1" destOrd="0" presId="urn:microsoft.com/office/officeart/2008/layout/HorizontalMultiLevelHierarchy"/>
    <dgm:cxn modelId="{FCB92FCD-8170-48EC-A608-62A57A42263A}" type="presParOf" srcId="{1C836AEE-0402-45BE-BA12-7F0915B4E387}" destId="{C163750B-C1F2-4C65-9A41-025E2D5AD92A}" srcOrd="6" destOrd="0" presId="urn:microsoft.com/office/officeart/2008/layout/HorizontalMultiLevelHierarchy"/>
    <dgm:cxn modelId="{6A4BEA93-6BD2-48AA-B342-A10CCAAA3651}" type="presParOf" srcId="{C163750B-C1F2-4C65-9A41-025E2D5AD92A}" destId="{72FA5AEB-5124-43D0-89A7-D5F167085ED2}" srcOrd="0" destOrd="0" presId="urn:microsoft.com/office/officeart/2008/layout/HorizontalMultiLevelHierarchy"/>
    <dgm:cxn modelId="{2EC67666-103A-4BA7-B890-242F7E47F0B4}" type="presParOf" srcId="{1C836AEE-0402-45BE-BA12-7F0915B4E387}" destId="{EC9B861D-4BD9-4151-B6A8-C7DAF689113D}" srcOrd="7" destOrd="0" presId="urn:microsoft.com/office/officeart/2008/layout/HorizontalMultiLevelHierarchy"/>
    <dgm:cxn modelId="{8E819E09-B0A5-4096-A99E-B57494D827F7}" type="presParOf" srcId="{EC9B861D-4BD9-4151-B6A8-C7DAF689113D}" destId="{2DE08305-92EC-4A13-9826-36FCC6C48FA1}" srcOrd="0" destOrd="0" presId="urn:microsoft.com/office/officeart/2008/layout/HorizontalMultiLevelHierarchy"/>
    <dgm:cxn modelId="{3FBD8F4F-9F27-4C24-B2C7-80A0FA9640FB}" type="presParOf" srcId="{EC9B861D-4BD9-4151-B6A8-C7DAF689113D}" destId="{043F3689-D500-4829-BA5D-2D092EE7F85E}" srcOrd="1" destOrd="0" presId="urn:microsoft.com/office/officeart/2008/layout/HorizontalMultiLevelHierarchy"/>
    <dgm:cxn modelId="{B4F3DC42-4E14-4BD2-A91D-2AE4707F8E22}" type="presParOf" srcId="{1C836AEE-0402-45BE-BA12-7F0915B4E387}" destId="{399FE25F-C138-4680-83A9-7780203DCCE2}" srcOrd="8" destOrd="0" presId="urn:microsoft.com/office/officeart/2008/layout/HorizontalMultiLevelHierarchy"/>
    <dgm:cxn modelId="{465A529B-6842-4EAE-A31B-8B3D095E51E5}" type="presParOf" srcId="{399FE25F-C138-4680-83A9-7780203DCCE2}" destId="{75ED26C5-6104-422D-85CE-ECA7A2CEBCBF}" srcOrd="0" destOrd="0" presId="urn:microsoft.com/office/officeart/2008/layout/HorizontalMultiLevelHierarchy"/>
    <dgm:cxn modelId="{245977A2-AD9A-423B-97B2-0BCBCADB9AF2}" type="presParOf" srcId="{1C836AEE-0402-45BE-BA12-7F0915B4E387}" destId="{785FA4A5-E548-44E2-9CC5-912357A70CE3}" srcOrd="9" destOrd="0" presId="urn:microsoft.com/office/officeart/2008/layout/HorizontalMultiLevelHierarchy"/>
    <dgm:cxn modelId="{2423B09D-425C-449C-99DC-CB5885C81A15}" type="presParOf" srcId="{785FA4A5-E548-44E2-9CC5-912357A70CE3}" destId="{7F7C84F9-106C-4D76-A1C2-5E4C7ACB72BC}" srcOrd="0" destOrd="0" presId="urn:microsoft.com/office/officeart/2008/layout/HorizontalMultiLevelHierarchy"/>
    <dgm:cxn modelId="{39C6C060-94C8-41F9-9D48-8AB964F6B22A}" type="presParOf" srcId="{785FA4A5-E548-44E2-9CC5-912357A70CE3}" destId="{3D8B50D9-004C-4A89-921B-A619BE37ADFF}" srcOrd="1" destOrd="0" presId="urn:microsoft.com/office/officeart/2008/layout/HorizontalMultiLevelHierarchy"/>
    <dgm:cxn modelId="{07B12584-7A26-409A-9F60-19E0316BF96B}" type="presParOf" srcId="{1C836AEE-0402-45BE-BA12-7F0915B4E387}" destId="{36912526-435C-4724-A78C-6CDB18D854B9}" srcOrd="10" destOrd="0" presId="urn:microsoft.com/office/officeart/2008/layout/HorizontalMultiLevelHierarchy"/>
    <dgm:cxn modelId="{8C5960AC-A3FA-4567-89D6-367C6A8C8529}" type="presParOf" srcId="{36912526-435C-4724-A78C-6CDB18D854B9}" destId="{983C4086-78D8-434C-8F48-4044259FC29D}" srcOrd="0" destOrd="0" presId="urn:microsoft.com/office/officeart/2008/layout/HorizontalMultiLevelHierarchy"/>
    <dgm:cxn modelId="{9108F235-AD99-4E86-A89D-3A476C9B57C1}" type="presParOf" srcId="{1C836AEE-0402-45BE-BA12-7F0915B4E387}" destId="{84B21061-319E-430E-8966-752C10D4D394}" srcOrd="11" destOrd="0" presId="urn:microsoft.com/office/officeart/2008/layout/HorizontalMultiLevelHierarchy"/>
    <dgm:cxn modelId="{DC24F1FA-57FC-4B07-BB1D-50AA76E1E30D}" type="presParOf" srcId="{84B21061-319E-430E-8966-752C10D4D394}" destId="{324763CC-02F5-4822-A3A9-7975485650C1}" srcOrd="0" destOrd="0" presId="urn:microsoft.com/office/officeart/2008/layout/HorizontalMultiLevelHierarchy"/>
    <dgm:cxn modelId="{87D81B6A-62DF-4BD9-9B24-8E7EA2AE6BFF}" type="presParOf" srcId="{84B21061-319E-430E-8966-752C10D4D394}" destId="{C4EADA88-0971-4EFD-80E6-7BF4807AF3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FC0B02-11C2-4E56-AD1D-FA1B9D2E3858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EB1003-18CE-43C3-8B06-D08F5BD4FC3B}">
      <dgm:prSet phldrT="[Text]"/>
      <dgm:spPr>
        <a:xfrm>
          <a:off x="572506" y="1570329"/>
          <a:ext cx="1295718" cy="515264"/>
        </a:xfrm>
        <a:solidFill>
          <a:srgbClr val="73AF2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State and District Initiatives</a:t>
          </a:r>
        </a:p>
      </dgm:t>
    </dgm:pt>
    <dgm:pt modelId="{52616519-7DE2-439F-94B5-6DE488C34842}" type="parTrans" cxnId="{10B1355A-B9A9-4DA2-AF7C-60AEA20BF888}">
      <dgm:prSet/>
      <dgm:spPr/>
      <dgm:t>
        <a:bodyPr/>
        <a:lstStyle/>
        <a:p>
          <a:endParaRPr lang="en-US"/>
        </a:p>
      </dgm:t>
    </dgm:pt>
    <dgm:pt modelId="{708229EE-0ED1-44E1-8C50-A10A3888D959}" type="sibTrans" cxnId="{10B1355A-B9A9-4DA2-AF7C-60AEA20BF888}">
      <dgm:prSet/>
      <dgm:spPr>
        <a:xfrm>
          <a:off x="1050788" y="851081"/>
          <a:ext cx="1697585" cy="1697585"/>
        </a:xfrm>
        <a:solidFill>
          <a:srgbClr val="73AF23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dirty="0"/>
        </a:p>
      </dgm:t>
    </dgm:pt>
    <dgm:pt modelId="{A1DE08A4-2452-4EAC-9756-B13BD34D14E0}">
      <dgm:prSet phldrT="[Text]"/>
      <dgm:spPr>
        <a:xfrm>
          <a:off x="248577" y="625678"/>
          <a:ext cx="1457682" cy="1202283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Professional Learning</a:t>
          </a:r>
        </a:p>
      </dgm:t>
    </dgm:pt>
    <dgm:pt modelId="{A6EF0A1E-A45E-4068-9EF1-E333B0C49CB1}" type="parTrans" cxnId="{A6A93E56-2A67-4DCE-8058-599933BFAAD2}">
      <dgm:prSet/>
      <dgm:spPr/>
      <dgm:t>
        <a:bodyPr/>
        <a:lstStyle/>
        <a:p>
          <a:endParaRPr lang="en-US"/>
        </a:p>
      </dgm:t>
    </dgm:pt>
    <dgm:pt modelId="{8DC522EE-244C-44AA-BAB5-B092174AF453}" type="sibTrans" cxnId="{A6A93E56-2A67-4DCE-8058-599933BFAAD2}">
      <dgm:prSet/>
      <dgm:spPr/>
      <dgm:t>
        <a:bodyPr/>
        <a:lstStyle/>
        <a:p>
          <a:endParaRPr lang="en-US"/>
        </a:p>
      </dgm:t>
    </dgm:pt>
    <dgm:pt modelId="{F7274D3C-86F1-4DAE-B46E-D842D380DAFB}">
      <dgm:prSet phldrT="[Text]"/>
      <dgm:spPr>
        <a:xfrm>
          <a:off x="248577" y="625678"/>
          <a:ext cx="1457682" cy="1202283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Teacher Evaluations</a:t>
          </a:r>
        </a:p>
      </dgm:t>
    </dgm:pt>
    <dgm:pt modelId="{E6717A68-E90A-4725-9448-194F7ECB6E09}" type="parTrans" cxnId="{67954BBA-E44F-4413-98D9-AC862DA98961}">
      <dgm:prSet/>
      <dgm:spPr/>
      <dgm:t>
        <a:bodyPr/>
        <a:lstStyle/>
        <a:p>
          <a:endParaRPr lang="en-US"/>
        </a:p>
      </dgm:t>
    </dgm:pt>
    <dgm:pt modelId="{44159585-306E-490B-9BD2-BDB1A53F6DEC}" type="sibTrans" cxnId="{67954BBA-E44F-4413-98D9-AC862DA98961}">
      <dgm:prSet/>
      <dgm:spPr/>
      <dgm:t>
        <a:bodyPr/>
        <a:lstStyle/>
        <a:p>
          <a:endParaRPr lang="en-US"/>
        </a:p>
      </dgm:t>
    </dgm:pt>
    <dgm:pt modelId="{90B645DD-2630-4DEC-9A73-76A7FD94DEC7}">
      <dgm:prSet phldrT="[Text]"/>
      <dgm:spPr>
        <a:xfrm>
          <a:off x="248577" y="625678"/>
          <a:ext cx="1457682" cy="1202283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Common Core State Standards</a:t>
          </a:r>
        </a:p>
      </dgm:t>
    </dgm:pt>
    <dgm:pt modelId="{56363504-9FC1-4A60-A2E8-9B4E98E3C6D2}" type="parTrans" cxnId="{87AE7FDA-0075-4017-96DC-EB12C8446703}">
      <dgm:prSet/>
      <dgm:spPr/>
      <dgm:t>
        <a:bodyPr/>
        <a:lstStyle/>
        <a:p>
          <a:endParaRPr lang="en-US"/>
        </a:p>
      </dgm:t>
    </dgm:pt>
    <dgm:pt modelId="{6DF58AA2-65AE-46F4-B399-A8D5E0D22E74}" type="sibTrans" cxnId="{87AE7FDA-0075-4017-96DC-EB12C8446703}">
      <dgm:prSet/>
      <dgm:spPr/>
      <dgm:t>
        <a:bodyPr/>
        <a:lstStyle/>
        <a:p>
          <a:endParaRPr lang="en-US"/>
        </a:p>
      </dgm:t>
    </dgm:pt>
    <dgm:pt modelId="{58E89022-4196-4418-8610-7A36CB37243B}">
      <dgm:prSet phldrT="[Text]"/>
      <dgm:spPr>
        <a:xfrm>
          <a:off x="2489715" y="368046"/>
          <a:ext cx="1295718" cy="515264"/>
        </a:xfrm>
        <a:solidFill>
          <a:srgbClr val="73AF23">
            <a:hueOff val="6489599"/>
            <a:satOff val="-16852"/>
            <a:lumOff val="-303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Teacher Processes</a:t>
          </a:r>
        </a:p>
      </dgm:t>
    </dgm:pt>
    <dgm:pt modelId="{9521F4D0-4CBF-4300-BC0B-53984714388A}" type="parTrans" cxnId="{5FE197D9-4FAA-46A9-9215-AB9B150014FB}">
      <dgm:prSet/>
      <dgm:spPr/>
      <dgm:t>
        <a:bodyPr/>
        <a:lstStyle/>
        <a:p>
          <a:endParaRPr lang="en-US"/>
        </a:p>
      </dgm:t>
    </dgm:pt>
    <dgm:pt modelId="{287BCAB8-9D03-48DF-AAD6-BB190A526F9C}" type="sibTrans" cxnId="{5FE197D9-4FAA-46A9-9215-AB9B150014FB}">
      <dgm:prSet/>
      <dgm:spPr>
        <a:xfrm>
          <a:off x="2955850" y="-142167"/>
          <a:ext cx="1883844" cy="1883844"/>
        </a:xfrm>
        <a:solidFill>
          <a:srgbClr val="73AF23">
            <a:hueOff val="12979199"/>
            <a:satOff val="-33704"/>
            <a:lumOff val="-607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dirty="0"/>
        </a:p>
      </dgm:t>
    </dgm:pt>
    <dgm:pt modelId="{B5413FBB-2240-4BCB-82EC-651ED7BE9F25}">
      <dgm:prSet phldrT="[Text]"/>
      <dgm:spPr>
        <a:xfrm>
          <a:off x="2165786" y="625678"/>
          <a:ext cx="1457682" cy="1202283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6489599"/>
              <a:satOff val="-16852"/>
              <a:lumOff val="-303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Teaching Practices</a:t>
          </a:r>
        </a:p>
      </dgm:t>
    </dgm:pt>
    <dgm:pt modelId="{682BD7E8-BAA8-4236-9794-779688EE1549}" type="parTrans" cxnId="{B66013D2-1412-4467-88E7-D88B03652600}">
      <dgm:prSet/>
      <dgm:spPr/>
      <dgm:t>
        <a:bodyPr/>
        <a:lstStyle/>
        <a:p>
          <a:endParaRPr lang="en-US"/>
        </a:p>
      </dgm:t>
    </dgm:pt>
    <dgm:pt modelId="{D41FC98E-9FFB-43E2-9EA0-D70336ABDEE4}" type="sibTrans" cxnId="{B66013D2-1412-4467-88E7-D88B03652600}">
      <dgm:prSet/>
      <dgm:spPr/>
      <dgm:t>
        <a:bodyPr/>
        <a:lstStyle/>
        <a:p>
          <a:endParaRPr lang="en-US"/>
        </a:p>
      </dgm:t>
    </dgm:pt>
    <dgm:pt modelId="{528F8FBE-3C55-450B-8FD5-233C88F53C7A}">
      <dgm:prSet phldrT="[Text]"/>
      <dgm:spPr>
        <a:xfrm>
          <a:off x="2165786" y="625678"/>
          <a:ext cx="1457682" cy="1202283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6489599"/>
              <a:satOff val="-16852"/>
              <a:lumOff val="-303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Teacher Social-Emotional Capacities</a:t>
          </a:r>
        </a:p>
      </dgm:t>
    </dgm:pt>
    <dgm:pt modelId="{E7D8D454-C45D-4B2E-AA72-96AEF0480E13}" type="parTrans" cxnId="{5CFF200E-2F4B-43D8-B795-EB3BAC735282}">
      <dgm:prSet/>
      <dgm:spPr/>
      <dgm:t>
        <a:bodyPr/>
        <a:lstStyle/>
        <a:p>
          <a:endParaRPr lang="en-US"/>
        </a:p>
      </dgm:t>
    </dgm:pt>
    <dgm:pt modelId="{416A6294-D4B5-4C67-9EFD-9409F39FCEB4}" type="sibTrans" cxnId="{5CFF200E-2F4B-43D8-B795-EB3BAC735282}">
      <dgm:prSet/>
      <dgm:spPr/>
      <dgm:t>
        <a:bodyPr/>
        <a:lstStyle/>
        <a:p>
          <a:endParaRPr lang="en-US"/>
        </a:p>
      </dgm:t>
    </dgm:pt>
    <dgm:pt modelId="{D1375E88-9F4C-4643-B270-576868FDB469}">
      <dgm:prSet phldrT="[Text]"/>
      <dgm:spPr>
        <a:xfrm>
          <a:off x="4406924" y="1570329"/>
          <a:ext cx="1295718" cy="515264"/>
        </a:xfrm>
        <a:solidFill>
          <a:srgbClr val="73AF23">
            <a:hueOff val="12979199"/>
            <a:satOff val="-33704"/>
            <a:lumOff val="-607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Student Outcomes</a:t>
          </a:r>
        </a:p>
      </dgm:t>
    </dgm:pt>
    <dgm:pt modelId="{8B28827C-2576-429F-AB62-19A82CD3456E}" type="parTrans" cxnId="{DD91C83C-0ED8-422B-9886-3EDB15B61EC1}">
      <dgm:prSet/>
      <dgm:spPr/>
      <dgm:t>
        <a:bodyPr/>
        <a:lstStyle/>
        <a:p>
          <a:endParaRPr lang="en-US"/>
        </a:p>
      </dgm:t>
    </dgm:pt>
    <dgm:pt modelId="{80326DC4-57B0-47B3-8FFE-7798FB81E8CE}" type="sibTrans" cxnId="{DD91C83C-0ED8-422B-9886-3EDB15B61EC1}">
      <dgm:prSet/>
      <dgm:spPr/>
      <dgm:t>
        <a:bodyPr/>
        <a:lstStyle/>
        <a:p>
          <a:endParaRPr lang="en-US"/>
        </a:p>
      </dgm:t>
    </dgm:pt>
    <dgm:pt modelId="{280EA5D1-0079-4EF6-BE14-17D2257BDC16}">
      <dgm:prSet phldrT="[Text]"/>
      <dgm:spPr>
        <a:xfrm>
          <a:off x="4082994" y="625678"/>
          <a:ext cx="1457682" cy="1202283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12979199"/>
              <a:satOff val="-33704"/>
              <a:lumOff val="-607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Student Learning</a:t>
          </a:r>
        </a:p>
      </dgm:t>
    </dgm:pt>
    <dgm:pt modelId="{0CE1E2E4-1843-4F6E-BA2C-C822AEABF139}" type="parTrans" cxnId="{6C3FF08F-3F1A-41A2-B199-D029ED9D0403}">
      <dgm:prSet/>
      <dgm:spPr/>
      <dgm:t>
        <a:bodyPr/>
        <a:lstStyle/>
        <a:p>
          <a:endParaRPr lang="en-US"/>
        </a:p>
      </dgm:t>
    </dgm:pt>
    <dgm:pt modelId="{00286FF7-8163-415B-994C-74222E0A5A25}" type="sibTrans" cxnId="{6C3FF08F-3F1A-41A2-B199-D029ED9D0403}">
      <dgm:prSet/>
      <dgm:spPr/>
      <dgm:t>
        <a:bodyPr/>
        <a:lstStyle/>
        <a:p>
          <a:endParaRPr lang="en-US"/>
        </a:p>
      </dgm:t>
    </dgm:pt>
    <dgm:pt modelId="{99D92259-69BC-4D33-B1F4-527EFFDB33B7}">
      <dgm:prSet phldrT="[Text]"/>
      <dgm:spPr>
        <a:xfrm>
          <a:off x="4082994" y="625678"/>
          <a:ext cx="1457682" cy="1202283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12979199"/>
              <a:satOff val="-33704"/>
              <a:lumOff val="-607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Social, </a:t>
          </a:r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Emotional, </a:t>
          </a: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and Academic Skills</a:t>
          </a:r>
        </a:p>
      </dgm:t>
    </dgm:pt>
    <dgm:pt modelId="{85D3EDD8-6678-4836-9D22-B42374132573}" type="parTrans" cxnId="{E8D275E9-65BE-4999-9FA3-F8144BA4A0F8}">
      <dgm:prSet/>
      <dgm:spPr/>
      <dgm:t>
        <a:bodyPr/>
        <a:lstStyle/>
        <a:p>
          <a:endParaRPr lang="en-US"/>
        </a:p>
      </dgm:t>
    </dgm:pt>
    <dgm:pt modelId="{3DF4D46A-177D-4F6C-A631-D55765E773C8}" type="sibTrans" cxnId="{E8D275E9-65BE-4999-9FA3-F8144BA4A0F8}">
      <dgm:prSet/>
      <dgm:spPr/>
      <dgm:t>
        <a:bodyPr/>
        <a:lstStyle/>
        <a:p>
          <a:endParaRPr lang="en-US"/>
        </a:p>
      </dgm:t>
    </dgm:pt>
    <dgm:pt modelId="{BCF5DEF9-0769-4CE7-A92C-8E340E5D3C1A}" type="pres">
      <dgm:prSet presAssocID="{2FFC0B02-11C2-4E56-AD1D-FA1B9D2E38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CF674-AB05-4B40-B999-A0CE532CFA24}" type="pres">
      <dgm:prSet presAssocID="{2FFC0B02-11C2-4E56-AD1D-FA1B9D2E3858}" presName="tSp" presStyleCnt="0"/>
      <dgm:spPr/>
    </dgm:pt>
    <dgm:pt modelId="{FE124EFE-0426-4C10-8420-91E834F52E05}" type="pres">
      <dgm:prSet presAssocID="{2FFC0B02-11C2-4E56-AD1D-FA1B9D2E3858}" presName="bSp" presStyleCnt="0"/>
      <dgm:spPr/>
    </dgm:pt>
    <dgm:pt modelId="{27CFE154-8422-49F3-B6A6-8D6A4016842F}" type="pres">
      <dgm:prSet presAssocID="{2FFC0B02-11C2-4E56-AD1D-FA1B9D2E3858}" presName="process" presStyleCnt="0"/>
      <dgm:spPr/>
    </dgm:pt>
    <dgm:pt modelId="{6C78CA40-1C30-4FA2-820F-632716F060B5}" type="pres">
      <dgm:prSet presAssocID="{2DEB1003-18CE-43C3-8B06-D08F5BD4FC3B}" presName="composite1" presStyleCnt="0"/>
      <dgm:spPr/>
    </dgm:pt>
    <dgm:pt modelId="{FEAAA679-22CB-4460-ABC1-1FD7697E7493}" type="pres">
      <dgm:prSet presAssocID="{2DEB1003-18CE-43C3-8B06-D08F5BD4FC3B}" presName="dummyNode1" presStyleLbl="node1" presStyleIdx="0" presStyleCnt="3"/>
      <dgm:spPr/>
    </dgm:pt>
    <dgm:pt modelId="{5E48EE33-83FC-415F-80E7-A1FFD2631A4B}" type="pres">
      <dgm:prSet presAssocID="{2DEB1003-18CE-43C3-8B06-D08F5BD4FC3B}" presName="childNode1" presStyleLbl="b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11B47B-5189-4D89-B087-02A52A751692}" type="pres">
      <dgm:prSet presAssocID="{2DEB1003-18CE-43C3-8B06-D08F5BD4FC3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19D61-BCFB-41E8-A0A2-3236B8D14FFF}" type="pres">
      <dgm:prSet presAssocID="{2DEB1003-18CE-43C3-8B06-D08F5BD4FC3B}" presName="parentNode1" presStyleLbl="node1" presStyleIdx="0" presStyleCnt="3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EC93B42-099C-4287-845B-7263BBD3D7B2}" type="pres">
      <dgm:prSet presAssocID="{2DEB1003-18CE-43C3-8B06-D08F5BD4FC3B}" presName="connSite1" presStyleCnt="0"/>
      <dgm:spPr/>
    </dgm:pt>
    <dgm:pt modelId="{E8EAC400-F23E-47CD-87EA-3464A9F0DF13}" type="pres">
      <dgm:prSet presAssocID="{708229EE-0ED1-44E1-8C50-A10A3888D959}" presName="Name9" presStyleLbl="sibTrans2D1" presStyleIdx="0" presStyleCnt="2"/>
      <dgm:spPr>
        <a:prstGeom prst="leftCircularArrow">
          <a:avLst>
            <a:gd name="adj1" fmla="val 3681"/>
            <a:gd name="adj2" fmla="val 458707"/>
            <a:gd name="adj3" fmla="val 2234217"/>
            <a:gd name="adj4" fmla="val 9024489"/>
            <a:gd name="adj5" fmla="val 4294"/>
          </a:avLst>
        </a:prstGeom>
      </dgm:spPr>
      <dgm:t>
        <a:bodyPr/>
        <a:lstStyle/>
        <a:p>
          <a:endParaRPr lang="en-US"/>
        </a:p>
      </dgm:t>
    </dgm:pt>
    <dgm:pt modelId="{0FF3691F-417E-4844-BA16-BB2517F08848}" type="pres">
      <dgm:prSet presAssocID="{58E89022-4196-4418-8610-7A36CB37243B}" presName="composite2" presStyleCnt="0"/>
      <dgm:spPr/>
    </dgm:pt>
    <dgm:pt modelId="{FDCE78B5-CEA7-4C52-8A77-343179A9680C}" type="pres">
      <dgm:prSet presAssocID="{58E89022-4196-4418-8610-7A36CB37243B}" presName="dummyNode2" presStyleLbl="node1" presStyleIdx="0" presStyleCnt="3"/>
      <dgm:spPr/>
    </dgm:pt>
    <dgm:pt modelId="{9EBF2912-1019-4875-BBE3-95ACB1885F6C}" type="pres">
      <dgm:prSet presAssocID="{58E89022-4196-4418-8610-7A36CB37243B}" presName="childNode2" presStyleLbl="bgAcc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632F007-CD3F-4600-A768-F9E9B7A700C1}" type="pres">
      <dgm:prSet presAssocID="{58E89022-4196-4418-8610-7A36CB37243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C4449-65F3-44A9-BAFE-93933150338F}" type="pres">
      <dgm:prSet presAssocID="{58E89022-4196-4418-8610-7A36CB37243B}" presName="parentNode2" presStyleLbl="node1" presStyleIdx="1" presStyleCnt="3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609564C-CAA8-4100-875F-7400410D487F}" type="pres">
      <dgm:prSet presAssocID="{58E89022-4196-4418-8610-7A36CB37243B}" presName="connSite2" presStyleCnt="0"/>
      <dgm:spPr/>
    </dgm:pt>
    <dgm:pt modelId="{E95AEE4B-C394-4FBF-8AC7-94A58A30FE78}" type="pres">
      <dgm:prSet presAssocID="{287BCAB8-9D03-48DF-AAD6-BB190A526F9C}" presName="Name18" presStyleLbl="sibTrans2D1" presStyleIdx="1" presStyleCnt="2"/>
      <dgm:spPr>
        <a:prstGeom prst="circularArrow">
          <a:avLst>
            <a:gd name="adj1" fmla="val 3317"/>
            <a:gd name="adj2" fmla="val 409780"/>
            <a:gd name="adj3" fmla="val 19414709"/>
            <a:gd name="adj4" fmla="val 12575511"/>
            <a:gd name="adj5" fmla="val 3870"/>
          </a:avLst>
        </a:prstGeom>
      </dgm:spPr>
      <dgm:t>
        <a:bodyPr/>
        <a:lstStyle/>
        <a:p>
          <a:endParaRPr lang="en-US"/>
        </a:p>
      </dgm:t>
    </dgm:pt>
    <dgm:pt modelId="{EE581671-FCCE-4F6F-B1A9-EB12E3950F57}" type="pres">
      <dgm:prSet presAssocID="{D1375E88-9F4C-4643-B270-576868FDB469}" presName="composite1" presStyleCnt="0"/>
      <dgm:spPr/>
    </dgm:pt>
    <dgm:pt modelId="{9FA821D8-3E95-4CDB-A393-DBD16660DB5C}" type="pres">
      <dgm:prSet presAssocID="{D1375E88-9F4C-4643-B270-576868FDB469}" presName="dummyNode1" presStyleLbl="node1" presStyleIdx="1" presStyleCnt="3"/>
      <dgm:spPr/>
    </dgm:pt>
    <dgm:pt modelId="{8D2F70C1-4ED9-47CE-BDE9-C01D5BE5ABF5}" type="pres">
      <dgm:prSet presAssocID="{D1375E88-9F4C-4643-B270-576868FDB469}" presName="childNode1" presStyleLbl="bgAcc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2E83307-5BB4-423C-8166-A9CAB7B4B9D4}" type="pres">
      <dgm:prSet presAssocID="{D1375E88-9F4C-4643-B270-576868FDB46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D6F24-4682-42A9-AA16-14DC275EF91B}" type="pres">
      <dgm:prSet presAssocID="{D1375E88-9F4C-4643-B270-576868FDB469}" presName="parentNode1" presStyleLbl="node1" presStyleIdx="2" presStyleCnt="3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978F67B-997A-4BA5-ACC8-FBA7B637913A}" type="pres">
      <dgm:prSet presAssocID="{D1375E88-9F4C-4643-B270-576868FDB469}" presName="connSite1" presStyleCnt="0"/>
      <dgm:spPr/>
    </dgm:pt>
  </dgm:ptLst>
  <dgm:cxnLst>
    <dgm:cxn modelId="{FFF2BC78-E840-4546-84AA-1561CAE76AD1}" type="presOf" srcId="{708229EE-0ED1-44E1-8C50-A10A3888D959}" destId="{E8EAC400-F23E-47CD-87EA-3464A9F0DF13}" srcOrd="0" destOrd="0" presId="urn:microsoft.com/office/officeart/2005/8/layout/hProcess4"/>
    <dgm:cxn modelId="{CE58BFAB-159D-465D-92F0-914FF3C0D38B}" type="presOf" srcId="{58E89022-4196-4418-8610-7A36CB37243B}" destId="{C3BC4449-65F3-44A9-BAFE-93933150338F}" srcOrd="0" destOrd="0" presId="urn:microsoft.com/office/officeart/2005/8/layout/hProcess4"/>
    <dgm:cxn modelId="{288388B4-6CEF-44F0-804C-618D7392CCD4}" type="presOf" srcId="{280EA5D1-0079-4EF6-BE14-17D2257BDC16}" destId="{D2E83307-5BB4-423C-8166-A9CAB7B4B9D4}" srcOrd="1" destOrd="0" presId="urn:microsoft.com/office/officeart/2005/8/layout/hProcess4"/>
    <dgm:cxn modelId="{CD98A796-78B7-4CCE-8D4C-B825D981A66D}" type="presOf" srcId="{90B645DD-2630-4DEC-9A73-76A7FD94DEC7}" destId="{5E48EE33-83FC-415F-80E7-A1FFD2631A4B}" srcOrd="0" destOrd="2" presId="urn:microsoft.com/office/officeart/2005/8/layout/hProcess4"/>
    <dgm:cxn modelId="{DFA2DBFA-BB64-406C-9712-5AAFC07747DB}" type="presOf" srcId="{B5413FBB-2240-4BCB-82EC-651ED7BE9F25}" destId="{9EBF2912-1019-4875-BBE3-95ACB1885F6C}" srcOrd="0" destOrd="0" presId="urn:microsoft.com/office/officeart/2005/8/layout/hProcess4"/>
    <dgm:cxn modelId="{B66013D2-1412-4467-88E7-D88B03652600}" srcId="{58E89022-4196-4418-8610-7A36CB37243B}" destId="{B5413FBB-2240-4BCB-82EC-651ED7BE9F25}" srcOrd="0" destOrd="0" parTransId="{682BD7E8-BAA8-4236-9794-779688EE1549}" sibTransId="{D41FC98E-9FFB-43E2-9EA0-D70336ABDEE4}"/>
    <dgm:cxn modelId="{63D91E8F-350A-4BBA-BC8A-CC08C66D607F}" type="presOf" srcId="{2FFC0B02-11C2-4E56-AD1D-FA1B9D2E3858}" destId="{BCF5DEF9-0769-4CE7-A92C-8E340E5D3C1A}" srcOrd="0" destOrd="0" presId="urn:microsoft.com/office/officeart/2005/8/layout/hProcess4"/>
    <dgm:cxn modelId="{6C3FF08F-3F1A-41A2-B199-D029ED9D0403}" srcId="{D1375E88-9F4C-4643-B270-576868FDB469}" destId="{280EA5D1-0079-4EF6-BE14-17D2257BDC16}" srcOrd="0" destOrd="0" parTransId="{0CE1E2E4-1843-4F6E-BA2C-C822AEABF139}" sibTransId="{00286FF7-8163-415B-994C-74222E0A5A25}"/>
    <dgm:cxn modelId="{6FFF9A6E-2867-439A-AA18-7F471A58BA10}" type="presOf" srcId="{528F8FBE-3C55-450B-8FD5-233C88F53C7A}" destId="{9EBF2912-1019-4875-BBE3-95ACB1885F6C}" srcOrd="0" destOrd="1" presId="urn:microsoft.com/office/officeart/2005/8/layout/hProcess4"/>
    <dgm:cxn modelId="{BAC5B5AA-5830-42D3-80FC-0AD823A4B5A6}" type="presOf" srcId="{D1375E88-9F4C-4643-B270-576868FDB469}" destId="{78BD6F24-4682-42A9-AA16-14DC275EF91B}" srcOrd="0" destOrd="0" presId="urn:microsoft.com/office/officeart/2005/8/layout/hProcess4"/>
    <dgm:cxn modelId="{2F4A3345-0C34-4F66-935E-735318B3C57C}" type="presOf" srcId="{99D92259-69BC-4D33-B1F4-527EFFDB33B7}" destId="{8D2F70C1-4ED9-47CE-BDE9-C01D5BE5ABF5}" srcOrd="0" destOrd="1" presId="urn:microsoft.com/office/officeart/2005/8/layout/hProcess4"/>
    <dgm:cxn modelId="{50E77B38-3C07-4542-8336-5D8C51310985}" type="presOf" srcId="{99D92259-69BC-4D33-B1F4-527EFFDB33B7}" destId="{D2E83307-5BB4-423C-8166-A9CAB7B4B9D4}" srcOrd="1" destOrd="1" presId="urn:microsoft.com/office/officeart/2005/8/layout/hProcess4"/>
    <dgm:cxn modelId="{0AC3D502-4148-4EC7-BE7B-A1FCB4B8EBCB}" type="presOf" srcId="{F7274D3C-86F1-4DAE-B46E-D842D380DAFB}" destId="{BC11B47B-5189-4D89-B087-02A52A751692}" srcOrd="1" destOrd="1" presId="urn:microsoft.com/office/officeart/2005/8/layout/hProcess4"/>
    <dgm:cxn modelId="{67954BBA-E44F-4413-98D9-AC862DA98961}" srcId="{2DEB1003-18CE-43C3-8B06-D08F5BD4FC3B}" destId="{F7274D3C-86F1-4DAE-B46E-D842D380DAFB}" srcOrd="1" destOrd="0" parTransId="{E6717A68-E90A-4725-9448-194F7ECB6E09}" sibTransId="{44159585-306E-490B-9BD2-BDB1A53F6DEC}"/>
    <dgm:cxn modelId="{52A5F1B7-9B83-4008-B8E9-DA6274AE3037}" type="presOf" srcId="{A1DE08A4-2452-4EAC-9756-B13BD34D14E0}" destId="{BC11B47B-5189-4D89-B087-02A52A751692}" srcOrd="1" destOrd="0" presId="urn:microsoft.com/office/officeart/2005/8/layout/hProcess4"/>
    <dgm:cxn modelId="{5CFF200E-2F4B-43D8-B795-EB3BAC735282}" srcId="{58E89022-4196-4418-8610-7A36CB37243B}" destId="{528F8FBE-3C55-450B-8FD5-233C88F53C7A}" srcOrd="1" destOrd="0" parTransId="{E7D8D454-C45D-4B2E-AA72-96AEF0480E13}" sibTransId="{416A6294-D4B5-4C67-9EFD-9409F39FCEB4}"/>
    <dgm:cxn modelId="{A6A93E56-2A67-4DCE-8058-599933BFAAD2}" srcId="{2DEB1003-18CE-43C3-8B06-D08F5BD4FC3B}" destId="{A1DE08A4-2452-4EAC-9756-B13BD34D14E0}" srcOrd="0" destOrd="0" parTransId="{A6EF0A1E-A45E-4068-9EF1-E333B0C49CB1}" sibTransId="{8DC522EE-244C-44AA-BAB5-B092174AF453}"/>
    <dgm:cxn modelId="{E8D275E9-65BE-4999-9FA3-F8144BA4A0F8}" srcId="{D1375E88-9F4C-4643-B270-576868FDB469}" destId="{99D92259-69BC-4D33-B1F4-527EFFDB33B7}" srcOrd="1" destOrd="0" parTransId="{85D3EDD8-6678-4836-9D22-B42374132573}" sibTransId="{3DF4D46A-177D-4F6C-A631-D55765E773C8}"/>
    <dgm:cxn modelId="{87AE7FDA-0075-4017-96DC-EB12C8446703}" srcId="{2DEB1003-18CE-43C3-8B06-D08F5BD4FC3B}" destId="{90B645DD-2630-4DEC-9A73-76A7FD94DEC7}" srcOrd="2" destOrd="0" parTransId="{56363504-9FC1-4A60-A2E8-9B4E98E3C6D2}" sibTransId="{6DF58AA2-65AE-46F4-B399-A8D5E0D22E74}"/>
    <dgm:cxn modelId="{5FE197D9-4FAA-46A9-9215-AB9B150014FB}" srcId="{2FFC0B02-11C2-4E56-AD1D-FA1B9D2E3858}" destId="{58E89022-4196-4418-8610-7A36CB37243B}" srcOrd="1" destOrd="0" parTransId="{9521F4D0-4CBF-4300-BC0B-53984714388A}" sibTransId="{287BCAB8-9D03-48DF-AAD6-BB190A526F9C}"/>
    <dgm:cxn modelId="{DD91C83C-0ED8-422B-9886-3EDB15B61EC1}" srcId="{2FFC0B02-11C2-4E56-AD1D-FA1B9D2E3858}" destId="{D1375E88-9F4C-4643-B270-576868FDB469}" srcOrd="2" destOrd="0" parTransId="{8B28827C-2576-429F-AB62-19A82CD3456E}" sibTransId="{80326DC4-57B0-47B3-8FFE-7798FB81E8CE}"/>
    <dgm:cxn modelId="{F87F5B2A-88FB-4C4C-A6A0-755BA1AD232A}" type="presOf" srcId="{F7274D3C-86F1-4DAE-B46E-D842D380DAFB}" destId="{5E48EE33-83FC-415F-80E7-A1FFD2631A4B}" srcOrd="0" destOrd="1" presId="urn:microsoft.com/office/officeart/2005/8/layout/hProcess4"/>
    <dgm:cxn modelId="{B5AD1961-69FB-4ABB-AFAD-97E7A0DD5EE7}" type="presOf" srcId="{90B645DD-2630-4DEC-9A73-76A7FD94DEC7}" destId="{BC11B47B-5189-4D89-B087-02A52A751692}" srcOrd="1" destOrd="2" presId="urn:microsoft.com/office/officeart/2005/8/layout/hProcess4"/>
    <dgm:cxn modelId="{32447EBC-0BC5-4BCF-8512-16D941582834}" type="presOf" srcId="{B5413FBB-2240-4BCB-82EC-651ED7BE9F25}" destId="{6632F007-CD3F-4600-A768-F9E9B7A700C1}" srcOrd="1" destOrd="0" presId="urn:microsoft.com/office/officeart/2005/8/layout/hProcess4"/>
    <dgm:cxn modelId="{FF698F21-4722-4450-808D-7C870AC5C041}" type="presOf" srcId="{A1DE08A4-2452-4EAC-9756-B13BD34D14E0}" destId="{5E48EE33-83FC-415F-80E7-A1FFD2631A4B}" srcOrd="0" destOrd="0" presId="urn:microsoft.com/office/officeart/2005/8/layout/hProcess4"/>
    <dgm:cxn modelId="{2285617C-CA67-4DEA-927D-2F746AE9BF09}" type="presOf" srcId="{280EA5D1-0079-4EF6-BE14-17D2257BDC16}" destId="{8D2F70C1-4ED9-47CE-BDE9-C01D5BE5ABF5}" srcOrd="0" destOrd="0" presId="urn:microsoft.com/office/officeart/2005/8/layout/hProcess4"/>
    <dgm:cxn modelId="{10B1355A-B9A9-4DA2-AF7C-60AEA20BF888}" srcId="{2FFC0B02-11C2-4E56-AD1D-FA1B9D2E3858}" destId="{2DEB1003-18CE-43C3-8B06-D08F5BD4FC3B}" srcOrd="0" destOrd="0" parTransId="{52616519-7DE2-439F-94B5-6DE488C34842}" sibTransId="{708229EE-0ED1-44E1-8C50-A10A3888D959}"/>
    <dgm:cxn modelId="{39D2E654-48D5-4476-B9AD-46F011480012}" type="presOf" srcId="{528F8FBE-3C55-450B-8FD5-233C88F53C7A}" destId="{6632F007-CD3F-4600-A768-F9E9B7A700C1}" srcOrd="1" destOrd="1" presId="urn:microsoft.com/office/officeart/2005/8/layout/hProcess4"/>
    <dgm:cxn modelId="{FFB64CCF-DEA9-406D-AEEC-227974304BDA}" type="presOf" srcId="{287BCAB8-9D03-48DF-AAD6-BB190A526F9C}" destId="{E95AEE4B-C394-4FBF-8AC7-94A58A30FE78}" srcOrd="0" destOrd="0" presId="urn:microsoft.com/office/officeart/2005/8/layout/hProcess4"/>
    <dgm:cxn modelId="{5E9BCFA2-13C9-4A3C-A0C9-EA2CC1A832DB}" type="presOf" srcId="{2DEB1003-18CE-43C3-8B06-D08F5BD4FC3B}" destId="{3C319D61-BCFB-41E8-A0A2-3236B8D14FFF}" srcOrd="0" destOrd="0" presId="urn:microsoft.com/office/officeart/2005/8/layout/hProcess4"/>
    <dgm:cxn modelId="{27DF0113-5053-4BB5-89EA-29F1CE0E1C5C}" type="presParOf" srcId="{BCF5DEF9-0769-4CE7-A92C-8E340E5D3C1A}" destId="{51ECF674-AB05-4B40-B999-A0CE532CFA24}" srcOrd="0" destOrd="0" presId="urn:microsoft.com/office/officeart/2005/8/layout/hProcess4"/>
    <dgm:cxn modelId="{C2D94E12-28E3-4A9D-8674-23D9CAD3CB01}" type="presParOf" srcId="{BCF5DEF9-0769-4CE7-A92C-8E340E5D3C1A}" destId="{FE124EFE-0426-4C10-8420-91E834F52E05}" srcOrd="1" destOrd="0" presId="urn:microsoft.com/office/officeart/2005/8/layout/hProcess4"/>
    <dgm:cxn modelId="{E00D9FFF-FDBE-4527-9E8A-A40D0749B64E}" type="presParOf" srcId="{BCF5DEF9-0769-4CE7-A92C-8E340E5D3C1A}" destId="{27CFE154-8422-49F3-B6A6-8D6A4016842F}" srcOrd="2" destOrd="0" presId="urn:microsoft.com/office/officeart/2005/8/layout/hProcess4"/>
    <dgm:cxn modelId="{4821A9D8-8A41-438B-894E-60681F6CC7D1}" type="presParOf" srcId="{27CFE154-8422-49F3-B6A6-8D6A4016842F}" destId="{6C78CA40-1C30-4FA2-820F-632716F060B5}" srcOrd="0" destOrd="0" presId="urn:microsoft.com/office/officeart/2005/8/layout/hProcess4"/>
    <dgm:cxn modelId="{C30016A0-1181-4C84-A30B-F9E158320EC9}" type="presParOf" srcId="{6C78CA40-1C30-4FA2-820F-632716F060B5}" destId="{FEAAA679-22CB-4460-ABC1-1FD7697E7493}" srcOrd="0" destOrd="0" presId="urn:microsoft.com/office/officeart/2005/8/layout/hProcess4"/>
    <dgm:cxn modelId="{A72E018C-F440-4FEA-998B-882B70A2C2C3}" type="presParOf" srcId="{6C78CA40-1C30-4FA2-820F-632716F060B5}" destId="{5E48EE33-83FC-415F-80E7-A1FFD2631A4B}" srcOrd="1" destOrd="0" presId="urn:microsoft.com/office/officeart/2005/8/layout/hProcess4"/>
    <dgm:cxn modelId="{3874BB5F-D36A-419E-83A8-672196CB62E9}" type="presParOf" srcId="{6C78CA40-1C30-4FA2-820F-632716F060B5}" destId="{BC11B47B-5189-4D89-B087-02A52A751692}" srcOrd="2" destOrd="0" presId="urn:microsoft.com/office/officeart/2005/8/layout/hProcess4"/>
    <dgm:cxn modelId="{38A33D27-8D3B-4E3A-A058-0419A36CEC3F}" type="presParOf" srcId="{6C78CA40-1C30-4FA2-820F-632716F060B5}" destId="{3C319D61-BCFB-41E8-A0A2-3236B8D14FFF}" srcOrd="3" destOrd="0" presId="urn:microsoft.com/office/officeart/2005/8/layout/hProcess4"/>
    <dgm:cxn modelId="{3AD983D2-B9F3-4CB2-ADF8-C4CE7C12F499}" type="presParOf" srcId="{6C78CA40-1C30-4FA2-820F-632716F060B5}" destId="{9EC93B42-099C-4287-845B-7263BBD3D7B2}" srcOrd="4" destOrd="0" presId="urn:microsoft.com/office/officeart/2005/8/layout/hProcess4"/>
    <dgm:cxn modelId="{78E2793F-A88C-428D-B228-83ED58185261}" type="presParOf" srcId="{27CFE154-8422-49F3-B6A6-8D6A4016842F}" destId="{E8EAC400-F23E-47CD-87EA-3464A9F0DF13}" srcOrd="1" destOrd="0" presId="urn:microsoft.com/office/officeart/2005/8/layout/hProcess4"/>
    <dgm:cxn modelId="{2EAA6F86-70A8-4D65-A7D3-C4CBB537404A}" type="presParOf" srcId="{27CFE154-8422-49F3-B6A6-8D6A4016842F}" destId="{0FF3691F-417E-4844-BA16-BB2517F08848}" srcOrd="2" destOrd="0" presId="urn:microsoft.com/office/officeart/2005/8/layout/hProcess4"/>
    <dgm:cxn modelId="{0A55DEB5-F04A-4A78-8FF1-515A574464AF}" type="presParOf" srcId="{0FF3691F-417E-4844-BA16-BB2517F08848}" destId="{FDCE78B5-CEA7-4C52-8A77-343179A9680C}" srcOrd="0" destOrd="0" presId="urn:microsoft.com/office/officeart/2005/8/layout/hProcess4"/>
    <dgm:cxn modelId="{1FE88C9D-817E-4E08-BDF1-089EFFCC0ECC}" type="presParOf" srcId="{0FF3691F-417E-4844-BA16-BB2517F08848}" destId="{9EBF2912-1019-4875-BBE3-95ACB1885F6C}" srcOrd="1" destOrd="0" presId="urn:microsoft.com/office/officeart/2005/8/layout/hProcess4"/>
    <dgm:cxn modelId="{37C7BA85-2205-44BB-8C97-D996EF3BC58B}" type="presParOf" srcId="{0FF3691F-417E-4844-BA16-BB2517F08848}" destId="{6632F007-CD3F-4600-A768-F9E9B7A700C1}" srcOrd="2" destOrd="0" presId="urn:microsoft.com/office/officeart/2005/8/layout/hProcess4"/>
    <dgm:cxn modelId="{187CA414-DF8E-4420-B2C2-947AD94A41C5}" type="presParOf" srcId="{0FF3691F-417E-4844-BA16-BB2517F08848}" destId="{C3BC4449-65F3-44A9-BAFE-93933150338F}" srcOrd="3" destOrd="0" presId="urn:microsoft.com/office/officeart/2005/8/layout/hProcess4"/>
    <dgm:cxn modelId="{6E9091C9-2415-49AF-B0FC-114561FD14DC}" type="presParOf" srcId="{0FF3691F-417E-4844-BA16-BB2517F08848}" destId="{6609564C-CAA8-4100-875F-7400410D487F}" srcOrd="4" destOrd="0" presId="urn:microsoft.com/office/officeart/2005/8/layout/hProcess4"/>
    <dgm:cxn modelId="{251D6AA0-53AA-462C-AECA-04B94F482E6B}" type="presParOf" srcId="{27CFE154-8422-49F3-B6A6-8D6A4016842F}" destId="{E95AEE4B-C394-4FBF-8AC7-94A58A30FE78}" srcOrd="3" destOrd="0" presId="urn:microsoft.com/office/officeart/2005/8/layout/hProcess4"/>
    <dgm:cxn modelId="{B56DC241-D675-459D-8F51-57EAC66BEFAA}" type="presParOf" srcId="{27CFE154-8422-49F3-B6A6-8D6A4016842F}" destId="{EE581671-FCCE-4F6F-B1A9-EB12E3950F57}" srcOrd="4" destOrd="0" presId="urn:microsoft.com/office/officeart/2005/8/layout/hProcess4"/>
    <dgm:cxn modelId="{3FFC75C5-0CCF-4E5F-B176-D1F18619F466}" type="presParOf" srcId="{EE581671-FCCE-4F6F-B1A9-EB12E3950F57}" destId="{9FA821D8-3E95-4CDB-A393-DBD16660DB5C}" srcOrd="0" destOrd="0" presId="urn:microsoft.com/office/officeart/2005/8/layout/hProcess4"/>
    <dgm:cxn modelId="{31576A0C-3977-4482-A97A-4BDF4D4D9560}" type="presParOf" srcId="{EE581671-FCCE-4F6F-B1A9-EB12E3950F57}" destId="{8D2F70C1-4ED9-47CE-BDE9-C01D5BE5ABF5}" srcOrd="1" destOrd="0" presId="urn:microsoft.com/office/officeart/2005/8/layout/hProcess4"/>
    <dgm:cxn modelId="{B77B3330-E5BE-49EA-9E82-1D71C9C3D9F0}" type="presParOf" srcId="{EE581671-FCCE-4F6F-B1A9-EB12E3950F57}" destId="{D2E83307-5BB4-423C-8166-A9CAB7B4B9D4}" srcOrd="2" destOrd="0" presId="urn:microsoft.com/office/officeart/2005/8/layout/hProcess4"/>
    <dgm:cxn modelId="{BD771922-9078-4E49-98A8-0DD521F6D0BE}" type="presParOf" srcId="{EE581671-FCCE-4F6F-B1A9-EB12E3950F57}" destId="{78BD6F24-4682-42A9-AA16-14DC275EF91B}" srcOrd="3" destOrd="0" presId="urn:microsoft.com/office/officeart/2005/8/layout/hProcess4"/>
    <dgm:cxn modelId="{9D7F90B9-30EB-4898-B7E5-AA71542DFEFF}" type="presParOf" srcId="{EE581671-FCCE-4F6F-B1A9-EB12E3950F57}" destId="{1978F67B-997A-4BA5-ACC8-FBA7B637913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1AC481-CADB-4EAC-9719-3EC836002DE2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FA9C426-E3EC-4C66-9C94-5F69CB89436B}">
      <dgm:prSet phldrT="[Text]"/>
      <dgm:spPr/>
      <dgm:t>
        <a:bodyPr/>
        <a:lstStyle/>
        <a:p>
          <a:r>
            <a:rPr lang="en-US" dirty="0" smtClean="0"/>
            <a:t>Self-Awareness</a:t>
          </a:r>
          <a:endParaRPr lang="en-US" dirty="0"/>
        </a:p>
      </dgm:t>
    </dgm:pt>
    <dgm:pt modelId="{C721BD75-E117-4552-9494-2DA24F107ECE}" type="parTrans" cxnId="{5DC56E38-37C5-4A4A-B5BF-E3475F2A88A5}">
      <dgm:prSet/>
      <dgm:spPr/>
      <dgm:t>
        <a:bodyPr/>
        <a:lstStyle/>
        <a:p>
          <a:endParaRPr lang="en-US"/>
        </a:p>
      </dgm:t>
    </dgm:pt>
    <dgm:pt modelId="{C783FCFA-F847-4236-B662-81B4485E06DE}" type="sibTrans" cxnId="{5DC56E38-37C5-4A4A-B5BF-E3475F2A88A5}">
      <dgm:prSet/>
      <dgm:spPr/>
      <dgm:t>
        <a:bodyPr/>
        <a:lstStyle/>
        <a:p>
          <a:endParaRPr lang="en-US"/>
        </a:p>
      </dgm:t>
    </dgm:pt>
    <dgm:pt modelId="{F47998FF-044B-4D08-B601-A7F0DE3F0F9A}">
      <dgm:prSet phldrT="[Text]"/>
      <dgm:spPr/>
      <dgm:t>
        <a:bodyPr/>
        <a:lstStyle/>
        <a:p>
          <a:r>
            <a:rPr lang="en-US" dirty="0" smtClean="0"/>
            <a:t>Recognize one’s own feelings, interests, strengths, and limitations.</a:t>
          </a:r>
          <a:endParaRPr lang="en-US" dirty="0"/>
        </a:p>
      </dgm:t>
    </dgm:pt>
    <dgm:pt modelId="{74B80837-677B-4F28-AE68-D8D814966D34}" type="parTrans" cxnId="{452E60D6-9217-436E-8DE7-83C63268BB79}">
      <dgm:prSet/>
      <dgm:spPr/>
      <dgm:t>
        <a:bodyPr/>
        <a:lstStyle/>
        <a:p>
          <a:endParaRPr lang="en-US"/>
        </a:p>
      </dgm:t>
    </dgm:pt>
    <dgm:pt modelId="{D5F86DDA-EBFE-4D5C-9906-0472DDE33134}" type="sibTrans" cxnId="{452E60D6-9217-436E-8DE7-83C63268BB79}">
      <dgm:prSet/>
      <dgm:spPr/>
      <dgm:t>
        <a:bodyPr/>
        <a:lstStyle/>
        <a:p>
          <a:endParaRPr lang="en-US"/>
        </a:p>
      </dgm:t>
    </dgm:pt>
    <dgm:pt modelId="{F406A493-BAC1-4F8B-BC64-4AA961C7A169}">
      <dgm:prSet phldrT="[Text]"/>
      <dgm:spPr/>
      <dgm:t>
        <a:bodyPr/>
        <a:lstStyle/>
        <a:p>
          <a:r>
            <a:rPr lang="en-US" dirty="0" smtClean="0"/>
            <a:t>Self-Management and Emotion Regulation</a:t>
          </a:r>
          <a:endParaRPr lang="en-US" dirty="0"/>
        </a:p>
      </dgm:t>
    </dgm:pt>
    <dgm:pt modelId="{8A23AF53-DFA5-4FC2-B4D1-EF9089AC3594}" type="parTrans" cxnId="{73AEA78D-C50E-476F-91A5-642E7D06BB08}">
      <dgm:prSet/>
      <dgm:spPr/>
      <dgm:t>
        <a:bodyPr/>
        <a:lstStyle/>
        <a:p>
          <a:endParaRPr lang="en-US"/>
        </a:p>
      </dgm:t>
    </dgm:pt>
    <dgm:pt modelId="{EEB9359D-C8E0-4CF2-816B-C09895054668}" type="sibTrans" cxnId="{73AEA78D-C50E-476F-91A5-642E7D06BB08}">
      <dgm:prSet/>
      <dgm:spPr/>
      <dgm:t>
        <a:bodyPr/>
        <a:lstStyle/>
        <a:p>
          <a:endParaRPr lang="en-US"/>
        </a:p>
      </dgm:t>
    </dgm:pt>
    <dgm:pt modelId="{416C3DA7-67B7-45EE-816E-B3F12A82DFC8}">
      <dgm:prSet phldrT="[Text]"/>
      <dgm:spPr/>
      <dgm:t>
        <a:bodyPr/>
        <a:lstStyle/>
        <a:p>
          <a:r>
            <a:rPr lang="en-US" dirty="0" smtClean="0"/>
            <a:t>Regulate emotions and manage daily stressors.</a:t>
          </a:r>
          <a:endParaRPr lang="en-US" dirty="0"/>
        </a:p>
      </dgm:t>
    </dgm:pt>
    <dgm:pt modelId="{3B2FF61A-0D9A-4904-9281-E5D0E86CAE23}" type="parTrans" cxnId="{7A587C4C-C714-4CC6-B949-2F5CAC04F749}">
      <dgm:prSet/>
      <dgm:spPr/>
      <dgm:t>
        <a:bodyPr/>
        <a:lstStyle/>
        <a:p>
          <a:endParaRPr lang="en-US"/>
        </a:p>
      </dgm:t>
    </dgm:pt>
    <dgm:pt modelId="{CA59DBB7-1C92-43A3-BFD4-AD7A6DA420BE}" type="sibTrans" cxnId="{7A587C4C-C714-4CC6-B949-2F5CAC04F749}">
      <dgm:prSet/>
      <dgm:spPr/>
      <dgm:t>
        <a:bodyPr/>
        <a:lstStyle/>
        <a:p>
          <a:endParaRPr lang="en-US"/>
        </a:p>
      </dgm:t>
    </dgm:pt>
    <dgm:pt modelId="{A5A1ED41-1D57-4AC9-83FD-EFDEB9455765}">
      <dgm:prSet phldrT="[Text]"/>
      <dgm:spPr/>
      <dgm:t>
        <a:bodyPr/>
        <a:lstStyle/>
        <a:p>
          <a:r>
            <a:rPr lang="en-US" dirty="0" smtClean="0"/>
            <a:t>Social Awareness</a:t>
          </a:r>
          <a:endParaRPr lang="en-US" dirty="0"/>
        </a:p>
      </dgm:t>
    </dgm:pt>
    <dgm:pt modelId="{3A13D489-FCF5-445C-9B38-6E0583E30F92}" type="parTrans" cxnId="{2901AA78-88BA-472B-9D7F-BCD7B5F68863}">
      <dgm:prSet/>
      <dgm:spPr/>
      <dgm:t>
        <a:bodyPr/>
        <a:lstStyle/>
        <a:p>
          <a:endParaRPr lang="en-US"/>
        </a:p>
      </dgm:t>
    </dgm:pt>
    <dgm:pt modelId="{6699229A-214D-4F27-BF8D-12DD413155AF}" type="sibTrans" cxnId="{2901AA78-88BA-472B-9D7F-BCD7B5F68863}">
      <dgm:prSet/>
      <dgm:spPr/>
      <dgm:t>
        <a:bodyPr/>
        <a:lstStyle/>
        <a:p>
          <a:endParaRPr lang="en-US"/>
        </a:p>
      </dgm:t>
    </dgm:pt>
    <dgm:pt modelId="{EC005A61-A67D-43DC-A21D-F9D2DAA9335D}">
      <dgm:prSet phldrT="[Text]"/>
      <dgm:spPr/>
      <dgm:t>
        <a:bodyPr/>
        <a:lstStyle/>
        <a:p>
          <a:r>
            <a:rPr lang="en-US" dirty="0" smtClean="0"/>
            <a:t>Take perspective of others and appreciate similarities and differences.</a:t>
          </a:r>
          <a:endParaRPr lang="en-US" dirty="0"/>
        </a:p>
      </dgm:t>
    </dgm:pt>
    <dgm:pt modelId="{8BFA60D5-23D4-4EEF-9E8E-77A6791C0D8A}" type="parTrans" cxnId="{7AB13A3C-7419-4DDB-9742-E5F86E2BADA6}">
      <dgm:prSet/>
      <dgm:spPr/>
      <dgm:t>
        <a:bodyPr/>
        <a:lstStyle/>
        <a:p>
          <a:endParaRPr lang="en-US"/>
        </a:p>
      </dgm:t>
    </dgm:pt>
    <dgm:pt modelId="{BDB5C0AE-77A6-45AA-91E7-3DEE694D4401}" type="sibTrans" cxnId="{7AB13A3C-7419-4DDB-9742-E5F86E2BADA6}">
      <dgm:prSet/>
      <dgm:spPr/>
      <dgm:t>
        <a:bodyPr/>
        <a:lstStyle/>
        <a:p>
          <a:endParaRPr lang="en-US"/>
        </a:p>
      </dgm:t>
    </dgm:pt>
    <dgm:pt modelId="{9AE799E5-AB2C-47AA-BD47-3C7FD43926EF}">
      <dgm:prSet phldrT="[Text]"/>
      <dgm:spPr/>
      <dgm:t>
        <a:bodyPr/>
        <a:lstStyle/>
        <a:p>
          <a:r>
            <a:rPr lang="en-US" dirty="0" smtClean="0"/>
            <a:t>Make ethical decisions and strengthen the ability to develop appropriate solutions to identified problems.</a:t>
          </a:r>
          <a:endParaRPr lang="en-US" dirty="0"/>
        </a:p>
      </dgm:t>
    </dgm:pt>
    <dgm:pt modelId="{E998D0FB-2B0B-40ED-9F69-3B4E09C24F77}">
      <dgm:prSet phldrT="[Text]"/>
      <dgm:spPr/>
      <dgm:t>
        <a:bodyPr/>
        <a:lstStyle/>
        <a:p>
          <a:r>
            <a:rPr lang="en-US" dirty="0" smtClean="0"/>
            <a:t>Responsible Decision Making</a:t>
          </a:r>
          <a:endParaRPr lang="en-US" dirty="0"/>
        </a:p>
      </dgm:t>
    </dgm:pt>
    <dgm:pt modelId="{8718123A-A996-4E0E-991F-15C9C7B6EC25}" type="sibTrans" cxnId="{1A542861-9AAA-4FE0-BFFC-7C9BD023A635}">
      <dgm:prSet/>
      <dgm:spPr/>
      <dgm:t>
        <a:bodyPr/>
        <a:lstStyle/>
        <a:p>
          <a:endParaRPr lang="en-US"/>
        </a:p>
      </dgm:t>
    </dgm:pt>
    <dgm:pt modelId="{4FE45383-3229-4D15-8EBC-DEAE824722E8}" type="parTrans" cxnId="{1A542861-9AAA-4FE0-BFFC-7C9BD023A635}">
      <dgm:prSet/>
      <dgm:spPr/>
      <dgm:t>
        <a:bodyPr/>
        <a:lstStyle/>
        <a:p>
          <a:endParaRPr lang="en-US"/>
        </a:p>
      </dgm:t>
    </dgm:pt>
    <dgm:pt modelId="{D2FD242D-04F8-4F01-8B1D-4708140559BB}" type="sibTrans" cxnId="{CD6A7CA7-EA4C-4C56-A551-63D460A8F7E8}">
      <dgm:prSet/>
      <dgm:spPr/>
      <dgm:t>
        <a:bodyPr/>
        <a:lstStyle/>
        <a:p>
          <a:endParaRPr lang="en-US"/>
        </a:p>
      </dgm:t>
    </dgm:pt>
    <dgm:pt modelId="{53593388-CBE5-400E-82CD-6209B78BBB2E}" type="parTrans" cxnId="{CD6A7CA7-EA4C-4C56-A551-63D460A8F7E8}">
      <dgm:prSet/>
      <dgm:spPr/>
      <dgm:t>
        <a:bodyPr/>
        <a:lstStyle/>
        <a:p>
          <a:endParaRPr lang="en-US"/>
        </a:p>
      </dgm:t>
    </dgm:pt>
    <dgm:pt modelId="{2DF122E6-1788-4259-BB13-3C3CDEE51A81}">
      <dgm:prSet phldrT="[Text]"/>
      <dgm:spPr/>
      <dgm:t>
        <a:bodyPr/>
        <a:lstStyle/>
        <a:p>
          <a:r>
            <a:rPr lang="en-US" dirty="0" smtClean="0"/>
            <a:t>Exhibit prosocial behavior and demonstrate positive social skills in order to develop meaningful relationships.</a:t>
          </a:r>
          <a:endParaRPr lang="en-US" dirty="0"/>
        </a:p>
      </dgm:t>
    </dgm:pt>
    <dgm:pt modelId="{0BD4C788-FABF-4FF5-B159-9E567B52EB4C}">
      <dgm:prSet phldrT="[Text]"/>
      <dgm:spPr/>
      <dgm:t>
        <a:bodyPr/>
        <a:lstStyle/>
        <a:p>
          <a:r>
            <a:rPr lang="en-US" dirty="0" smtClean="0"/>
            <a:t>Relationship and Social  Skills</a:t>
          </a:r>
          <a:endParaRPr lang="en-US" dirty="0"/>
        </a:p>
      </dgm:t>
    </dgm:pt>
    <dgm:pt modelId="{2C6CD7B6-18F3-4A4F-B8F8-87B49891F9AC}" type="sibTrans" cxnId="{6C4E426E-8D66-4A89-BFEE-C42015B2EF3B}">
      <dgm:prSet/>
      <dgm:spPr/>
      <dgm:t>
        <a:bodyPr/>
        <a:lstStyle/>
        <a:p>
          <a:endParaRPr lang="en-US"/>
        </a:p>
      </dgm:t>
    </dgm:pt>
    <dgm:pt modelId="{29F302E3-4216-4064-9D9D-F1E2F445A5CC}" type="parTrans" cxnId="{6C4E426E-8D66-4A89-BFEE-C42015B2EF3B}">
      <dgm:prSet/>
      <dgm:spPr/>
      <dgm:t>
        <a:bodyPr/>
        <a:lstStyle/>
        <a:p>
          <a:endParaRPr lang="en-US"/>
        </a:p>
      </dgm:t>
    </dgm:pt>
    <dgm:pt modelId="{5CBABC33-7D8C-4733-A61A-545EC51F31FD}" type="sibTrans" cxnId="{1838CD72-6D97-4E3B-838B-5E1FA4AEEB00}">
      <dgm:prSet/>
      <dgm:spPr/>
      <dgm:t>
        <a:bodyPr/>
        <a:lstStyle/>
        <a:p>
          <a:endParaRPr lang="en-US"/>
        </a:p>
      </dgm:t>
    </dgm:pt>
    <dgm:pt modelId="{5CD460D1-F120-479B-9501-380DDE422A98}" type="parTrans" cxnId="{1838CD72-6D97-4E3B-838B-5E1FA4AEEB00}">
      <dgm:prSet/>
      <dgm:spPr/>
      <dgm:t>
        <a:bodyPr/>
        <a:lstStyle/>
        <a:p>
          <a:endParaRPr lang="en-US"/>
        </a:p>
      </dgm:t>
    </dgm:pt>
    <dgm:pt modelId="{054A1E1B-34FA-4C0D-B178-8F08EE4BA852}" type="pres">
      <dgm:prSet presAssocID="{A81AC481-CADB-4EAC-9719-3EC836002D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7FFE68-FE14-4728-8982-D46C0795594F}" type="pres">
      <dgm:prSet presAssocID="{FFA9C426-E3EC-4C66-9C94-5F69CB8943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7717C-DDA1-4635-AEC2-D3388155041E}" type="pres">
      <dgm:prSet presAssocID="{C783FCFA-F847-4236-B662-81B4485E06DE}" presName="sibTrans" presStyleCnt="0"/>
      <dgm:spPr/>
    </dgm:pt>
    <dgm:pt modelId="{30D5E239-0B91-47F6-9607-04D37A4C7D8F}" type="pres">
      <dgm:prSet presAssocID="{F406A493-BAC1-4F8B-BC64-4AA961C7A1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61BED-6992-4EFC-A761-5FC3E3DB1191}" type="pres">
      <dgm:prSet presAssocID="{EEB9359D-C8E0-4CF2-816B-C09895054668}" presName="sibTrans" presStyleCnt="0"/>
      <dgm:spPr/>
    </dgm:pt>
    <dgm:pt modelId="{101D368F-D030-418E-B19F-7A6662DD88A3}" type="pres">
      <dgm:prSet presAssocID="{A5A1ED41-1D57-4AC9-83FD-EFDEB94557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91270-80B9-45B9-A286-79B9DCD950FC}" type="pres">
      <dgm:prSet presAssocID="{6699229A-214D-4F27-BF8D-12DD413155AF}" presName="sibTrans" presStyleCnt="0"/>
      <dgm:spPr/>
    </dgm:pt>
    <dgm:pt modelId="{547A8B3B-B533-4B8A-A41B-1287F229F42D}" type="pres">
      <dgm:prSet presAssocID="{0BD4C788-FABF-4FF5-B159-9E567B52EB4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E5A77-C037-40F8-AEA3-D2B1B4E1CF9F}" type="pres">
      <dgm:prSet presAssocID="{2C6CD7B6-18F3-4A4F-B8F8-87B49891F9AC}" presName="sibTrans" presStyleCnt="0"/>
      <dgm:spPr/>
    </dgm:pt>
    <dgm:pt modelId="{7DB9E4CC-204B-4CDF-B9C3-94997C09EBAA}" type="pres">
      <dgm:prSet presAssocID="{E998D0FB-2B0B-40ED-9F69-3B4E09C24F7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73CC88-BAEB-40B9-A7FE-063BAA1533E0}" type="presOf" srcId="{E998D0FB-2B0B-40ED-9F69-3B4E09C24F77}" destId="{7DB9E4CC-204B-4CDF-B9C3-94997C09EBAA}" srcOrd="0" destOrd="0" presId="urn:microsoft.com/office/officeart/2005/8/layout/hList6"/>
    <dgm:cxn modelId="{28AEE530-976F-4A47-AB26-D4692C1B5DA4}" type="presOf" srcId="{A5A1ED41-1D57-4AC9-83FD-EFDEB9455765}" destId="{101D368F-D030-418E-B19F-7A6662DD88A3}" srcOrd="0" destOrd="0" presId="urn:microsoft.com/office/officeart/2005/8/layout/hList6"/>
    <dgm:cxn modelId="{5DC56E38-37C5-4A4A-B5BF-E3475F2A88A5}" srcId="{A81AC481-CADB-4EAC-9719-3EC836002DE2}" destId="{FFA9C426-E3EC-4C66-9C94-5F69CB89436B}" srcOrd="0" destOrd="0" parTransId="{C721BD75-E117-4552-9494-2DA24F107ECE}" sibTransId="{C783FCFA-F847-4236-B662-81B4485E06DE}"/>
    <dgm:cxn modelId="{73AEA78D-C50E-476F-91A5-642E7D06BB08}" srcId="{A81AC481-CADB-4EAC-9719-3EC836002DE2}" destId="{F406A493-BAC1-4F8B-BC64-4AA961C7A169}" srcOrd="1" destOrd="0" parTransId="{8A23AF53-DFA5-4FC2-B4D1-EF9089AC3594}" sibTransId="{EEB9359D-C8E0-4CF2-816B-C09895054668}"/>
    <dgm:cxn modelId="{8D4E8A1F-DE18-4717-BCFE-FBB7493CFC11}" type="presOf" srcId="{FFA9C426-E3EC-4C66-9C94-5F69CB89436B}" destId="{1D7FFE68-FE14-4728-8982-D46C0795594F}" srcOrd="0" destOrd="0" presId="urn:microsoft.com/office/officeart/2005/8/layout/hList6"/>
    <dgm:cxn modelId="{809208D5-BEB8-4331-B826-9128CDCE1C5B}" type="presOf" srcId="{0BD4C788-FABF-4FF5-B159-9E567B52EB4C}" destId="{547A8B3B-B533-4B8A-A41B-1287F229F42D}" srcOrd="0" destOrd="0" presId="urn:microsoft.com/office/officeart/2005/8/layout/hList6"/>
    <dgm:cxn modelId="{2901AA78-88BA-472B-9D7F-BCD7B5F68863}" srcId="{A81AC481-CADB-4EAC-9719-3EC836002DE2}" destId="{A5A1ED41-1D57-4AC9-83FD-EFDEB9455765}" srcOrd="2" destOrd="0" parTransId="{3A13D489-FCF5-445C-9B38-6E0583E30F92}" sibTransId="{6699229A-214D-4F27-BF8D-12DD413155AF}"/>
    <dgm:cxn modelId="{1A542861-9AAA-4FE0-BFFC-7C9BD023A635}" srcId="{A81AC481-CADB-4EAC-9719-3EC836002DE2}" destId="{E998D0FB-2B0B-40ED-9F69-3B4E09C24F77}" srcOrd="4" destOrd="0" parTransId="{4FE45383-3229-4D15-8EBC-DEAE824722E8}" sibTransId="{8718123A-A996-4E0E-991F-15C9C7B6EC25}"/>
    <dgm:cxn modelId="{4CA64F76-B0AE-4CFA-845B-02D1C5927591}" type="presOf" srcId="{2DF122E6-1788-4259-BB13-3C3CDEE51A81}" destId="{547A8B3B-B533-4B8A-A41B-1287F229F42D}" srcOrd="0" destOrd="1" presId="urn:microsoft.com/office/officeart/2005/8/layout/hList6"/>
    <dgm:cxn modelId="{5E9A3807-4E8C-4658-A505-EEFB3FEE8ACF}" type="presOf" srcId="{9AE799E5-AB2C-47AA-BD47-3C7FD43926EF}" destId="{7DB9E4CC-204B-4CDF-B9C3-94997C09EBAA}" srcOrd="0" destOrd="1" presId="urn:microsoft.com/office/officeart/2005/8/layout/hList6"/>
    <dgm:cxn modelId="{44122CC1-9595-42C6-84BF-D1F2C9A8E286}" type="presOf" srcId="{416C3DA7-67B7-45EE-816E-B3F12A82DFC8}" destId="{30D5E239-0B91-47F6-9607-04D37A4C7D8F}" srcOrd="0" destOrd="1" presId="urn:microsoft.com/office/officeart/2005/8/layout/hList6"/>
    <dgm:cxn modelId="{7AB13A3C-7419-4DDB-9742-E5F86E2BADA6}" srcId="{A5A1ED41-1D57-4AC9-83FD-EFDEB9455765}" destId="{EC005A61-A67D-43DC-A21D-F9D2DAA9335D}" srcOrd="0" destOrd="0" parTransId="{8BFA60D5-23D4-4EEF-9E8E-77A6791C0D8A}" sibTransId="{BDB5C0AE-77A6-45AA-91E7-3DEE694D4401}"/>
    <dgm:cxn modelId="{7A587C4C-C714-4CC6-B949-2F5CAC04F749}" srcId="{F406A493-BAC1-4F8B-BC64-4AA961C7A169}" destId="{416C3DA7-67B7-45EE-816E-B3F12A82DFC8}" srcOrd="0" destOrd="0" parTransId="{3B2FF61A-0D9A-4904-9281-E5D0E86CAE23}" sibTransId="{CA59DBB7-1C92-43A3-BFD4-AD7A6DA420BE}"/>
    <dgm:cxn modelId="{6C4E426E-8D66-4A89-BFEE-C42015B2EF3B}" srcId="{A81AC481-CADB-4EAC-9719-3EC836002DE2}" destId="{0BD4C788-FABF-4FF5-B159-9E567B52EB4C}" srcOrd="3" destOrd="0" parTransId="{29F302E3-4216-4064-9D9D-F1E2F445A5CC}" sibTransId="{2C6CD7B6-18F3-4A4F-B8F8-87B49891F9AC}"/>
    <dgm:cxn modelId="{49EF6AAF-B6CC-4836-8B19-28200FEE27DD}" type="presOf" srcId="{EC005A61-A67D-43DC-A21D-F9D2DAA9335D}" destId="{101D368F-D030-418E-B19F-7A6662DD88A3}" srcOrd="0" destOrd="1" presId="urn:microsoft.com/office/officeart/2005/8/layout/hList6"/>
    <dgm:cxn modelId="{8C87FC00-C883-4408-86F1-969D885E5C8A}" type="presOf" srcId="{F47998FF-044B-4D08-B601-A7F0DE3F0F9A}" destId="{1D7FFE68-FE14-4728-8982-D46C0795594F}" srcOrd="0" destOrd="1" presId="urn:microsoft.com/office/officeart/2005/8/layout/hList6"/>
    <dgm:cxn modelId="{CD6A7CA7-EA4C-4C56-A551-63D460A8F7E8}" srcId="{E998D0FB-2B0B-40ED-9F69-3B4E09C24F77}" destId="{9AE799E5-AB2C-47AA-BD47-3C7FD43926EF}" srcOrd="0" destOrd="0" parTransId="{53593388-CBE5-400E-82CD-6209B78BBB2E}" sibTransId="{D2FD242D-04F8-4F01-8B1D-4708140559BB}"/>
    <dgm:cxn modelId="{1838CD72-6D97-4E3B-838B-5E1FA4AEEB00}" srcId="{0BD4C788-FABF-4FF5-B159-9E567B52EB4C}" destId="{2DF122E6-1788-4259-BB13-3C3CDEE51A81}" srcOrd="0" destOrd="0" parTransId="{5CD460D1-F120-479B-9501-380DDE422A98}" sibTransId="{5CBABC33-7D8C-4733-A61A-545EC51F31FD}"/>
    <dgm:cxn modelId="{164F29EE-A5A5-4708-A870-34BBA8E0DC63}" type="presOf" srcId="{A81AC481-CADB-4EAC-9719-3EC836002DE2}" destId="{054A1E1B-34FA-4C0D-B178-8F08EE4BA852}" srcOrd="0" destOrd="0" presId="urn:microsoft.com/office/officeart/2005/8/layout/hList6"/>
    <dgm:cxn modelId="{05CCCC66-00B9-472C-80C8-EEFFD9641D7D}" type="presOf" srcId="{F406A493-BAC1-4F8B-BC64-4AA961C7A169}" destId="{30D5E239-0B91-47F6-9607-04D37A4C7D8F}" srcOrd="0" destOrd="0" presId="urn:microsoft.com/office/officeart/2005/8/layout/hList6"/>
    <dgm:cxn modelId="{452E60D6-9217-436E-8DE7-83C63268BB79}" srcId="{FFA9C426-E3EC-4C66-9C94-5F69CB89436B}" destId="{F47998FF-044B-4D08-B601-A7F0DE3F0F9A}" srcOrd="0" destOrd="0" parTransId="{74B80837-677B-4F28-AE68-D8D814966D34}" sibTransId="{D5F86DDA-EBFE-4D5C-9906-0472DDE33134}"/>
    <dgm:cxn modelId="{7536649A-15A2-49C9-8961-D700CDF3BB33}" type="presParOf" srcId="{054A1E1B-34FA-4C0D-B178-8F08EE4BA852}" destId="{1D7FFE68-FE14-4728-8982-D46C0795594F}" srcOrd="0" destOrd="0" presId="urn:microsoft.com/office/officeart/2005/8/layout/hList6"/>
    <dgm:cxn modelId="{9B9F614A-E726-43F6-9F63-33244D277242}" type="presParOf" srcId="{054A1E1B-34FA-4C0D-B178-8F08EE4BA852}" destId="{EF97717C-DDA1-4635-AEC2-D3388155041E}" srcOrd="1" destOrd="0" presId="urn:microsoft.com/office/officeart/2005/8/layout/hList6"/>
    <dgm:cxn modelId="{42546D38-E598-4957-8EEE-729AFAC9E2D6}" type="presParOf" srcId="{054A1E1B-34FA-4C0D-B178-8F08EE4BA852}" destId="{30D5E239-0B91-47F6-9607-04D37A4C7D8F}" srcOrd="2" destOrd="0" presId="urn:microsoft.com/office/officeart/2005/8/layout/hList6"/>
    <dgm:cxn modelId="{E4730E8D-C791-46CD-906E-E6245C8EDF41}" type="presParOf" srcId="{054A1E1B-34FA-4C0D-B178-8F08EE4BA852}" destId="{6F961BED-6992-4EFC-A761-5FC3E3DB1191}" srcOrd="3" destOrd="0" presId="urn:microsoft.com/office/officeart/2005/8/layout/hList6"/>
    <dgm:cxn modelId="{D76B5B5E-20B9-4835-AD31-676654DCB625}" type="presParOf" srcId="{054A1E1B-34FA-4C0D-B178-8F08EE4BA852}" destId="{101D368F-D030-418E-B19F-7A6662DD88A3}" srcOrd="4" destOrd="0" presId="urn:microsoft.com/office/officeart/2005/8/layout/hList6"/>
    <dgm:cxn modelId="{258238ED-1A12-4BAE-AD42-1E1D3444CE54}" type="presParOf" srcId="{054A1E1B-34FA-4C0D-B178-8F08EE4BA852}" destId="{A2C91270-80B9-45B9-A286-79B9DCD950FC}" srcOrd="5" destOrd="0" presId="urn:microsoft.com/office/officeart/2005/8/layout/hList6"/>
    <dgm:cxn modelId="{06D54832-B8F5-4021-BCB5-662477FDFE9F}" type="presParOf" srcId="{054A1E1B-34FA-4C0D-B178-8F08EE4BA852}" destId="{547A8B3B-B533-4B8A-A41B-1287F229F42D}" srcOrd="6" destOrd="0" presId="urn:microsoft.com/office/officeart/2005/8/layout/hList6"/>
    <dgm:cxn modelId="{E29E5317-E382-439F-B743-B120CA3C0A2B}" type="presParOf" srcId="{054A1E1B-34FA-4C0D-B178-8F08EE4BA852}" destId="{5EBE5A77-C037-40F8-AEA3-D2B1B4E1CF9F}" srcOrd="7" destOrd="0" presId="urn:microsoft.com/office/officeart/2005/8/layout/hList6"/>
    <dgm:cxn modelId="{EACC4A0E-D37B-4DDF-A6EC-5DA9A9FC310E}" type="presParOf" srcId="{054A1E1B-34FA-4C0D-B178-8F08EE4BA852}" destId="{7DB9E4CC-204B-4CDF-B9C3-94997C09EBAA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8EE33-83FC-415F-80E7-A1FFD2631A4B}">
      <dsp:nvSpPr>
        <dsp:cNvPr id="0" name=""/>
        <dsp:cNvSpPr/>
      </dsp:nvSpPr>
      <dsp:spPr>
        <a:xfrm>
          <a:off x="30854" y="923528"/>
          <a:ext cx="2151603" cy="177462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Professional Learning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Teacher Evaluations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Common Core State Standards</a:t>
          </a:r>
        </a:p>
      </dsp:txBody>
      <dsp:txXfrm>
        <a:off x="71693" y="964367"/>
        <a:ext cx="2069925" cy="1312668"/>
      </dsp:txXfrm>
    </dsp:sp>
    <dsp:sp modelId="{E8EAC400-F23E-47CD-87EA-3464A9F0DF13}">
      <dsp:nvSpPr>
        <dsp:cNvPr id="0" name=""/>
        <dsp:cNvSpPr/>
      </dsp:nvSpPr>
      <dsp:spPr>
        <a:xfrm>
          <a:off x="1226248" y="1296800"/>
          <a:ext cx="2445779" cy="2445779"/>
        </a:xfrm>
        <a:prstGeom prst="leftCircularArrow">
          <a:avLst>
            <a:gd name="adj1" fmla="val 3681"/>
            <a:gd name="adj2" fmla="val 458707"/>
            <a:gd name="adj3" fmla="val 2234217"/>
            <a:gd name="adj4" fmla="val 9024489"/>
            <a:gd name="adj5" fmla="val 4294"/>
          </a:avLst>
        </a:prstGeom>
        <a:solidFill>
          <a:srgbClr val="73AF23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19D61-BCFB-41E8-A0A2-3236B8D14FFF}">
      <dsp:nvSpPr>
        <dsp:cNvPr id="0" name=""/>
        <dsp:cNvSpPr/>
      </dsp:nvSpPr>
      <dsp:spPr>
        <a:xfrm>
          <a:off x="508988" y="2317874"/>
          <a:ext cx="1912536" cy="760552"/>
        </a:xfrm>
        <a:prstGeom prst="roundRect">
          <a:avLst>
            <a:gd name="adj" fmla="val 10000"/>
          </a:avLst>
        </a:prstGeom>
        <a:solidFill>
          <a:srgbClr val="73AF2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State and District Initiatives</a:t>
          </a:r>
        </a:p>
      </dsp:txBody>
      <dsp:txXfrm>
        <a:off x="531264" y="2340150"/>
        <a:ext cx="1867984" cy="716000"/>
      </dsp:txXfrm>
    </dsp:sp>
    <dsp:sp modelId="{9EBF2912-1019-4875-BBE3-95ACB1885F6C}">
      <dsp:nvSpPr>
        <dsp:cNvPr id="0" name=""/>
        <dsp:cNvSpPr/>
      </dsp:nvSpPr>
      <dsp:spPr>
        <a:xfrm>
          <a:off x="2823398" y="923528"/>
          <a:ext cx="2151603" cy="177462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6489599"/>
              <a:satOff val="-16852"/>
              <a:lumOff val="-303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Teaching Practices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Teacher Social-Emotional Capacities</a:t>
          </a:r>
        </a:p>
      </dsp:txBody>
      <dsp:txXfrm>
        <a:off x="2864237" y="1344643"/>
        <a:ext cx="2069925" cy="1312668"/>
      </dsp:txXfrm>
    </dsp:sp>
    <dsp:sp modelId="{E95AEE4B-C394-4FBF-8AC7-94A58A30FE78}">
      <dsp:nvSpPr>
        <dsp:cNvPr id="0" name=""/>
        <dsp:cNvSpPr/>
      </dsp:nvSpPr>
      <dsp:spPr>
        <a:xfrm>
          <a:off x="4000862" y="-190482"/>
          <a:ext cx="2720706" cy="2720706"/>
        </a:xfrm>
        <a:prstGeom prst="circularArrow">
          <a:avLst>
            <a:gd name="adj1" fmla="val 3317"/>
            <a:gd name="adj2" fmla="val 409780"/>
            <a:gd name="adj3" fmla="val 19414709"/>
            <a:gd name="adj4" fmla="val 12575511"/>
            <a:gd name="adj5" fmla="val 3870"/>
          </a:avLst>
        </a:prstGeom>
        <a:solidFill>
          <a:srgbClr val="73AF23">
            <a:hueOff val="12979199"/>
            <a:satOff val="-33704"/>
            <a:lumOff val="-607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C4449-65F3-44A9-BAFE-93933150338F}">
      <dsp:nvSpPr>
        <dsp:cNvPr id="0" name=""/>
        <dsp:cNvSpPr/>
      </dsp:nvSpPr>
      <dsp:spPr>
        <a:xfrm>
          <a:off x="3301532" y="543251"/>
          <a:ext cx="1912536" cy="760552"/>
        </a:xfrm>
        <a:prstGeom prst="roundRect">
          <a:avLst>
            <a:gd name="adj" fmla="val 10000"/>
          </a:avLst>
        </a:prstGeom>
        <a:solidFill>
          <a:srgbClr val="73AF23">
            <a:hueOff val="6489599"/>
            <a:satOff val="-16852"/>
            <a:lumOff val="-303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Teacher Processes</a:t>
          </a:r>
        </a:p>
      </dsp:txBody>
      <dsp:txXfrm>
        <a:off x="3323808" y="565527"/>
        <a:ext cx="1867984" cy="716000"/>
      </dsp:txXfrm>
    </dsp:sp>
    <dsp:sp modelId="{8D2F70C1-4ED9-47CE-BDE9-C01D5BE5ABF5}">
      <dsp:nvSpPr>
        <dsp:cNvPr id="0" name=""/>
        <dsp:cNvSpPr/>
      </dsp:nvSpPr>
      <dsp:spPr>
        <a:xfrm>
          <a:off x="5615942" y="923528"/>
          <a:ext cx="2151603" cy="177462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12979199"/>
              <a:satOff val="-33704"/>
              <a:lumOff val="-607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Student Learning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Social, </a:t>
          </a:r>
          <a:r>
            <a:rPr lang="en-US" sz="17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Emotional, 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and Academic Skills</a:t>
          </a:r>
        </a:p>
      </dsp:txBody>
      <dsp:txXfrm>
        <a:off x="5656781" y="964367"/>
        <a:ext cx="2069925" cy="1312668"/>
      </dsp:txXfrm>
    </dsp:sp>
    <dsp:sp modelId="{78BD6F24-4682-42A9-AA16-14DC275EF91B}">
      <dsp:nvSpPr>
        <dsp:cNvPr id="0" name=""/>
        <dsp:cNvSpPr/>
      </dsp:nvSpPr>
      <dsp:spPr>
        <a:xfrm>
          <a:off x="6094076" y="2317874"/>
          <a:ext cx="1912536" cy="760552"/>
        </a:xfrm>
        <a:prstGeom prst="roundRect">
          <a:avLst>
            <a:gd name="adj" fmla="val 10000"/>
          </a:avLst>
        </a:prstGeom>
        <a:solidFill>
          <a:srgbClr val="73AF23">
            <a:hueOff val="12979199"/>
            <a:satOff val="-33704"/>
            <a:lumOff val="-607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Student Outcomes</a:t>
          </a:r>
        </a:p>
      </dsp:txBody>
      <dsp:txXfrm>
        <a:off x="6116352" y="2340150"/>
        <a:ext cx="1867984" cy="7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FFE68-FE14-4728-8982-D46C0795594F}">
      <dsp:nvSpPr>
        <dsp:cNvPr id="0" name=""/>
        <dsp:cNvSpPr/>
      </dsp:nvSpPr>
      <dsp:spPr>
        <a:xfrm rot="16200000">
          <a:off x="-1009599" y="1014017"/>
          <a:ext cx="3578224" cy="155018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78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Self-Awareness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Recognize one’s own feelings, interests, strengths, and limitations.</a:t>
          </a:r>
          <a:endParaRPr lang="en-US" sz="1200" kern="1200" dirty="0"/>
        </a:p>
      </dsp:txBody>
      <dsp:txXfrm rot="5400000">
        <a:off x="4418" y="715645"/>
        <a:ext cx="1550189" cy="2146934"/>
      </dsp:txXfrm>
    </dsp:sp>
    <dsp:sp modelId="{30D5E239-0B91-47F6-9607-04D37A4C7D8F}">
      <dsp:nvSpPr>
        <dsp:cNvPr id="0" name=""/>
        <dsp:cNvSpPr/>
      </dsp:nvSpPr>
      <dsp:spPr>
        <a:xfrm rot="16200000">
          <a:off x="656853" y="1014017"/>
          <a:ext cx="3578224" cy="1550189"/>
        </a:xfrm>
        <a:prstGeom prst="flowChartManualOperation">
          <a:avLst/>
        </a:prstGeom>
        <a:solidFill>
          <a:schemeClr val="accent3">
            <a:hueOff val="3244800"/>
            <a:satOff val="-8426"/>
            <a:lumOff val="-15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78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Self-Management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Regulate emotions and manage daily stressors.</a:t>
          </a:r>
          <a:endParaRPr lang="en-US" sz="1200" kern="1200" dirty="0"/>
        </a:p>
      </dsp:txBody>
      <dsp:txXfrm rot="5400000">
        <a:off x="1670870" y="715645"/>
        <a:ext cx="1550189" cy="2146934"/>
      </dsp:txXfrm>
    </dsp:sp>
    <dsp:sp modelId="{101D368F-D030-418E-B19F-7A6662DD88A3}">
      <dsp:nvSpPr>
        <dsp:cNvPr id="0" name=""/>
        <dsp:cNvSpPr/>
      </dsp:nvSpPr>
      <dsp:spPr>
        <a:xfrm rot="16200000">
          <a:off x="2323306" y="1014017"/>
          <a:ext cx="3578224" cy="1550189"/>
        </a:xfrm>
        <a:prstGeom prst="flowChartManualOperation">
          <a:avLst/>
        </a:prstGeom>
        <a:solidFill>
          <a:schemeClr val="accent3">
            <a:hueOff val="6489599"/>
            <a:satOff val="-16852"/>
            <a:lumOff val="-3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78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Awareness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Take perspective of others and appreciate similarities and differences.</a:t>
          </a:r>
          <a:endParaRPr lang="en-US" sz="1200" kern="1200" dirty="0"/>
        </a:p>
      </dsp:txBody>
      <dsp:txXfrm rot="5400000">
        <a:off x="3337323" y="715645"/>
        <a:ext cx="1550189" cy="2146934"/>
      </dsp:txXfrm>
    </dsp:sp>
    <dsp:sp modelId="{547A8B3B-B533-4B8A-A41B-1287F229F42D}">
      <dsp:nvSpPr>
        <dsp:cNvPr id="0" name=""/>
        <dsp:cNvSpPr/>
      </dsp:nvSpPr>
      <dsp:spPr>
        <a:xfrm rot="16200000">
          <a:off x="3989759" y="1014017"/>
          <a:ext cx="3578224" cy="1550189"/>
        </a:xfrm>
        <a:prstGeom prst="flowChartManualOperation">
          <a:avLst/>
        </a:prstGeom>
        <a:solidFill>
          <a:schemeClr val="accent3">
            <a:hueOff val="9734399"/>
            <a:satOff val="-25278"/>
            <a:lumOff val="-45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78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Relationship Skills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Exhibit prosocial behavior and demonstrate positive social skills in order to develop meaningful relationships.</a:t>
          </a:r>
          <a:endParaRPr lang="en-US" sz="1200" kern="1200" dirty="0"/>
        </a:p>
      </dsp:txBody>
      <dsp:txXfrm rot="5400000">
        <a:off x="5003776" y="715645"/>
        <a:ext cx="1550189" cy="2146934"/>
      </dsp:txXfrm>
    </dsp:sp>
    <dsp:sp modelId="{7DB9E4CC-204B-4CDF-B9C3-94997C09EBAA}">
      <dsp:nvSpPr>
        <dsp:cNvPr id="0" name=""/>
        <dsp:cNvSpPr/>
      </dsp:nvSpPr>
      <dsp:spPr>
        <a:xfrm rot="16200000">
          <a:off x="5656212" y="1014017"/>
          <a:ext cx="3578224" cy="1550189"/>
        </a:xfrm>
        <a:prstGeom prst="flowChartManualOperation">
          <a:avLst/>
        </a:prstGeom>
        <a:solidFill>
          <a:schemeClr val="accent3">
            <a:hueOff val="12979199"/>
            <a:satOff val="-33704"/>
            <a:lumOff val="-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78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Responsible Decision Making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Make ethical decisions, and strengthen the ability to develop appropriate solutions to identified problems.</a:t>
          </a:r>
          <a:endParaRPr lang="en-US" sz="1200" kern="1200" dirty="0"/>
        </a:p>
      </dsp:txBody>
      <dsp:txXfrm rot="5400000">
        <a:off x="6670229" y="715645"/>
        <a:ext cx="1550189" cy="2146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16009-D449-4A49-8056-F3C11FD2EBFD}">
      <dsp:nvSpPr>
        <dsp:cNvPr id="0" name=""/>
        <dsp:cNvSpPr/>
      </dsp:nvSpPr>
      <dsp:spPr>
        <a:xfrm>
          <a:off x="194586" y="0"/>
          <a:ext cx="2415032" cy="1811274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665D43-BAB9-4CFF-AAB4-FED62A767067}">
      <dsp:nvSpPr>
        <dsp:cNvPr id="0" name=""/>
        <dsp:cNvSpPr/>
      </dsp:nvSpPr>
      <dsp:spPr>
        <a:xfrm>
          <a:off x="2682069" y="0"/>
          <a:ext cx="4583302" cy="181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Social-Emotional Skills (22nd percentile)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Positive Attitudes (ninth percentile)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Prosocial Behaviors (ninth percentile)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Academic Achievement (11th percentile)</a:t>
          </a:r>
          <a:endParaRPr lang="en-US" sz="1700" kern="1200" dirty="0"/>
        </a:p>
      </dsp:txBody>
      <dsp:txXfrm>
        <a:off x="2682069" y="0"/>
        <a:ext cx="4583302" cy="1811274"/>
      </dsp:txXfrm>
    </dsp:sp>
    <dsp:sp modelId="{0FE81DA2-58A4-4487-A51E-E05E8C256319}">
      <dsp:nvSpPr>
        <dsp:cNvPr id="0" name=""/>
        <dsp:cNvSpPr/>
      </dsp:nvSpPr>
      <dsp:spPr>
        <a:xfrm>
          <a:off x="919096" y="1962213"/>
          <a:ext cx="2415032" cy="1811274"/>
        </a:xfrm>
        <a:prstGeom prst="downArrow">
          <a:avLst/>
        </a:prstGeom>
        <a:gradFill rotWithShape="0">
          <a:gsLst>
            <a:gs pos="0">
              <a:schemeClr val="accent3">
                <a:hueOff val="12979199"/>
                <a:satOff val="-33704"/>
                <a:lumOff val="-6078"/>
                <a:alphaOff val="0"/>
                <a:shade val="51000"/>
                <a:satMod val="130000"/>
              </a:schemeClr>
            </a:gs>
            <a:gs pos="80000">
              <a:schemeClr val="accent3">
                <a:hueOff val="12979199"/>
                <a:satOff val="-33704"/>
                <a:lumOff val="-6078"/>
                <a:alphaOff val="0"/>
                <a:shade val="93000"/>
                <a:satMod val="130000"/>
              </a:schemeClr>
            </a:gs>
            <a:gs pos="100000">
              <a:schemeClr val="accent3">
                <a:hueOff val="12979199"/>
                <a:satOff val="-33704"/>
                <a:lumOff val="-6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132FA8-99C2-4C4E-845A-934035CF174D}">
      <dsp:nvSpPr>
        <dsp:cNvPr id="0" name=""/>
        <dsp:cNvSpPr/>
      </dsp:nvSpPr>
      <dsp:spPr>
        <a:xfrm>
          <a:off x="3406579" y="1690051"/>
          <a:ext cx="4583302" cy="181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Conduct Problems (ninth percentile)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Emotional Distress (10th percentile)</a:t>
          </a:r>
          <a:endParaRPr lang="en-US" sz="1700" kern="1200" dirty="0"/>
        </a:p>
      </dsp:txBody>
      <dsp:txXfrm>
        <a:off x="3406579" y="1690051"/>
        <a:ext cx="4583302" cy="1811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8C283-BC6B-4389-AB56-41309DAEF3E3}">
      <dsp:nvSpPr>
        <dsp:cNvPr id="0" name=""/>
        <dsp:cNvSpPr/>
      </dsp:nvSpPr>
      <dsp:spPr>
        <a:xfrm>
          <a:off x="1165496" y="1998889"/>
          <a:ext cx="498283" cy="1424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141" y="0"/>
              </a:lnTo>
              <a:lnTo>
                <a:pt x="249141" y="1424208"/>
              </a:lnTo>
              <a:lnTo>
                <a:pt x="498283" y="14242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76916" y="2673272"/>
        <a:ext cx="75442" cy="75442"/>
      </dsp:txXfrm>
    </dsp:sp>
    <dsp:sp modelId="{59622A3F-DC60-4EEC-BFD1-20EC4E55FFCA}">
      <dsp:nvSpPr>
        <dsp:cNvPr id="0" name=""/>
        <dsp:cNvSpPr/>
      </dsp:nvSpPr>
      <dsp:spPr>
        <a:xfrm>
          <a:off x="1165496" y="1998889"/>
          <a:ext cx="498283" cy="505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141" y="0"/>
              </a:lnTo>
              <a:lnTo>
                <a:pt x="249141" y="505218"/>
              </a:lnTo>
              <a:lnTo>
                <a:pt x="498283" y="5052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6898" y="2233758"/>
        <a:ext cx="35479" cy="35479"/>
      </dsp:txXfrm>
    </dsp:sp>
    <dsp:sp modelId="{8BE394FC-AD22-4245-96DB-6DD8E025892E}">
      <dsp:nvSpPr>
        <dsp:cNvPr id="0" name=""/>
        <dsp:cNvSpPr/>
      </dsp:nvSpPr>
      <dsp:spPr>
        <a:xfrm>
          <a:off x="1165496" y="1554635"/>
          <a:ext cx="498283" cy="444254"/>
        </a:xfrm>
        <a:custGeom>
          <a:avLst/>
          <a:gdLst/>
          <a:ahLst/>
          <a:cxnLst/>
          <a:rect l="0" t="0" r="0" b="0"/>
          <a:pathLst>
            <a:path>
              <a:moveTo>
                <a:pt x="0" y="444254"/>
              </a:moveTo>
              <a:lnTo>
                <a:pt x="249141" y="444254"/>
              </a:lnTo>
              <a:lnTo>
                <a:pt x="249141" y="0"/>
              </a:lnTo>
              <a:lnTo>
                <a:pt x="49828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7948" y="1760073"/>
        <a:ext cx="33378" cy="33378"/>
      </dsp:txXfrm>
    </dsp:sp>
    <dsp:sp modelId="{6D0620EC-F95E-43EF-B5C9-1BE7C7DD16D7}">
      <dsp:nvSpPr>
        <dsp:cNvPr id="0" name=""/>
        <dsp:cNvSpPr/>
      </dsp:nvSpPr>
      <dsp:spPr>
        <a:xfrm>
          <a:off x="1165496" y="605162"/>
          <a:ext cx="498283" cy="1393726"/>
        </a:xfrm>
        <a:custGeom>
          <a:avLst/>
          <a:gdLst/>
          <a:ahLst/>
          <a:cxnLst/>
          <a:rect l="0" t="0" r="0" b="0"/>
          <a:pathLst>
            <a:path>
              <a:moveTo>
                <a:pt x="0" y="1393726"/>
              </a:moveTo>
              <a:lnTo>
                <a:pt x="249141" y="1393726"/>
              </a:lnTo>
              <a:lnTo>
                <a:pt x="249141" y="0"/>
              </a:lnTo>
              <a:lnTo>
                <a:pt x="49828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77635" y="1265023"/>
        <a:ext cx="74006" cy="74006"/>
      </dsp:txXfrm>
    </dsp:sp>
    <dsp:sp modelId="{C8A74875-960E-49C3-937A-FC4BC4611764}">
      <dsp:nvSpPr>
        <dsp:cNvPr id="0" name=""/>
        <dsp:cNvSpPr/>
      </dsp:nvSpPr>
      <dsp:spPr>
        <a:xfrm rot="16200000">
          <a:off x="-1213182" y="1619100"/>
          <a:ext cx="3997779" cy="7595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Social Teaching Practices</a:t>
          </a:r>
        </a:p>
      </dsp:txBody>
      <dsp:txXfrm>
        <a:off x="-1213182" y="1619100"/>
        <a:ext cx="3997779" cy="759578"/>
      </dsp:txXfrm>
    </dsp:sp>
    <dsp:sp modelId="{468ACE37-34F6-4C76-A854-CA5EC8FB65D5}">
      <dsp:nvSpPr>
        <dsp:cNvPr id="0" name=""/>
        <dsp:cNvSpPr/>
      </dsp:nvSpPr>
      <dsp:spPr>
        <a:xfrm>
          <a:off x="1663779" y="225373"/>
          <a:ext cx="2491415" cy="7595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Student-centered discipline</a:t>
          </a:r>
        </a:p>
      </dsp:txBody>
      <dsp:txXfrm>
        <a:off x="1663779" y="225373"/>
        <a:ext cx="2491415" cy="759578"/>
      </dsp:txXfrm>
    </dsp:sp>
    <dsp:sp modelId="{99C3E740-AAFA-419D-9B32-37B6099B1414}">
      <dsp:nvSpPr>
        <dsp:cNvPr id="0" name=""/>
        <dsp:cNvSpPr/>
      </dsp:nvSpPr>
      <dsp:spPr>
        <a:xfrm>
          <a:off x="1663779" y="1174846"/>
          <a:ext cx="2491415" cy="7595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Teacher language</a:t>
          </a:r>
        </a:p>
      </dsp:txBody>
      <dsp:txXfrm>
        <a:off x="1663779" y="1174846"/>
        <a:ext cx="2491415" cy="759578"/>
      </dsp:txXfrm>
    </dsp:sp>
    <dsp:sp modelId="{9C7C13F0-922C-444E-AD9D-F84C7CA9A87C}">
      <dsp:nvSpPr>
        <dsp:cNvPr id="0" name=""/>
        <dsp:cNvSpPr/>
      </dsp:nvSpPr>
      <dsp:spPr>
        <a:xfrm>
          <a:off x="1663779" y="2124318"/>
          <a:ext cx="2491415" cy="7595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Responsibility </a:t>
          </a:r>
          <a:r>
            <a:rPr lang="en-US" sz="1400" kern="1200" dirty="0"/>
            <a:t>and choice</a:t>
          </a:r>
        </a:p>
      </dsp:txBody>
      <dsp:txXfrm>
        <a:off x="1663779" y="2124318"/>
        <a:ext cx="2491415" cy="759578"/>
      </dsp:txXfrm>
    </dsp:sp>
    <dsp:sp modelId="{1B549128-B782-4457-A8DC-43885587DFD0}">
      <dsp:nvSpPr>
        <dsp:cNvPr id="0" name=""/>
        <dsp:cNvSpPr/>
      </dsp:nvSpPr>
      <dsp:spPr>
        <a:xfrm>
          <a:off x="1663779" y="3043309"/>
          <a:ext cx="2491415" cy="7595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Warmth and support</a:t>
          </a:r>
        </a:p>
      </dsp:txBody>
      <dsp:txXfrm>
        <a:off x="1663779" y="3043309"/>
        <a:ext cx="2491415" cy="7595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12526-435C-4724-A78C-6CDB18D854B9}">
      <dsp:nvSpPr>
        <dsp:cNvPr id="0" name=""/>
        <dsp:cNvSpPr/>
      </dsp:nvSpPr>
      <dsp:spPr>
        <a:xfrm>
          <a:off x="1099525" y="1998889"/>
          <a:ext cx="361060" cy="171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30" y="0"/>
              </a:lnTo>
              <a:lnTo>
                <a:pt x="180530" y="1719991"/>
              </a:lnTo>
              <a:lnTo>
                <a:pt x="361060" y="17199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1236118" y="2814948"/>
        <a:ext cx="87874" cy="87874"/>
      </dsp:txXfrm>
    </dsp:sp>
    <dsp:sp modelId="{399FE25F-C138-4680-83A9-7780203DCCE2}">
      <dsp:nvSpPr>
        <dsp:cNvPr id="0" name=""/>
        <dsp:cNvSpPr/>
      </dsp:nvSpPr>
      <dsp:spPr>
        <a:xfrm>
          <a:off x="1099525" y="1998889"/>
          <a:ext cx="361060" cy="1031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30" y="0"/>
              </a:lnTo>
              <a:lnTo>
                <a:pt x="180530" y="1031995"/>
              </a:lnTo>
              <a:lnTo>
                <a:pt x="361060" y="10319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52722" y="2487553"/>
        <a:ext cx="54666" cy="54666"/>
      </dsp:txXfrm>
    </dsp:sp>
    <dsp:sp modelId="{C163750B-C1F2-4C65-9A41-025E2D5AD92A}">
      <dsp:nvSpPr>
        <dsp:cNvPr id="0" name=""/>
        <dsp:cNvSpPr/>
      </dsp:nvSpPr>
      <dsp:spPr>
        <a:xfrm>
          <a:off x="1099525" y="1998889"/>
          <a:ext cx="361060" cy="376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30" y="0"/>
              </a:lnTo>
              <a:lnTo>
                <a:pt x="180530" y="376609"/>
              </a:lnTo>
              <a:lnTo>
                <a:pt x="361060" y="3766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67012" y="2174151"/>
        <a:ext cx="26086" cy="26086"/>
      </dsp:txXfrm>
    </dsp:sp>
    <dsp:sp modelId="{1A569835-52B6-493A-84B2-9B6714CCF996}">
      <dsp:nvSpPr>
        <dsp:cNvPr id="0" name=""/>
        <dsp:cNvSpPr/>
      </dsp:nvSpPr>
      <dsp:spPr>
        <a:xfrm>
          <a:off x="1099525" y="1687502"/>
          <a:ext cx="361060" cy="311387"/>
        </a:xfrm>
        <a:custGeom>
          <a:avLst/>
          <a:gdLst/>
          <a:ahLst/>
          <a:cxnLst/>
          <a:rect l="0" t="0" r="0" b="0"/>
          <a:pathLst>
            <a:path>
              <a:moveTo>
                <a:pt x="0" y="311387"/>
              </a:moveTo>
              <a:lnTo>
                <a:pt x="180530" y="311387"/>
              </a:lnTo>
              <a:lnTo>
                <a:pt x="180530" y="0"/>
              </a:lnTo>
              <a:lnTo>
                <a:pt x="36106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68136" y="1831276"/>
        <a:ext cx="23839" cy="23839"/>
      </dsp:txXfrm>
    </dsp:sp>
    <dsp:sp modelId="{91C2AF38-F0DF-4CF6-968E-85C57615015A}">
      <dsp:nvSpPr>
        <dsp:cNvPr id="0" name=""/>
        <dsp:cNvSpPr/>
      </dsp:nvSpPr>
      <dsp:spPr>
        <a:xfrm>
          <a:off x="1099525" y="999505"/>
          <a:ext cx="361060" cy="999383"/>
        </a:xfrm>
        <a:custGeom>
          <a:avLst/>
          <a:gdLst/>
          <a:ahLst/>
          <a:cxnLst/>
          <a:rect l="0" t="0" r="0" b="0"/>
          <a:pathLst>
            <a:path>
              <a:moveTo>
                <a:pt x="0" y="999383"/>
              </a:moveTo>
              <a:lnTo>
                <a:pt x="180530" y="999383"/>
              </a:lnTo>
              <a:lnTo>
                <a:pt x="180530" y="0"/>
              </a:lnTo>
              <a:lnTo>
                <a:pt x="36106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53490" y="1472632"/>
        <a:ext cx="53130" cy="53130"/>
      </dsp:txXfrm>
    </dsp:sp>
    <dsp:sp modelId="{94CED543-B00E-4527-AA4C-350F73BD7EC1}">
      <dsp:nvSpPr>
        <dsp:cNvPr id="0" name=""/>
        <dsp:cNvSpPr/>
      </dsp:nvSpPr>
      <dsp:spPr>
        <a:xfrm>
          <a:off x="1099525" y="311508"/>
          <a:ext cx="361060" cy="1687380"/>
        </a:xfrm>
        <a:custGeom>
          <a:avLst/>
          <a:gdLst/>
          <a:ahLst/>
          <a:cxnLst/>
          <a:rect l="0" t="0" r="0" b="0"/>
          <a:pathLst>
            <a:path>
              <a:moveTo>
                <a:pt x="0" y="1687380"/>
              </a:moveTo>
              <a:lnTo>
                <a:pt x="180530" y="1687380"/>
              </a:lnTo>
              <a:lnTo>
                <a:pt x="180530" y="0"/>
              </a:lnTo>
              <a:lnTo>
                <a:pt x="36106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1236916" y="1112059"/>
        <a:ext cx="86278" cy="86278"/>
      </dsp:txXfrm>
    </dsp:sp>
    <dsp:sp modelId="{C8A74875-960E-49C3-937A-FC4BC4611764}">
      <dsp:nvSpPr>
        <dsp:cNvPr id="0" name=""/>
        <dsp:cNvSpPr/>
      </dsp:nvSpPr>
      <dsp:spPr>
        <a:xfrm rot="16200000">
          <a:off x="-1239612" y="1655956"/>
          <a:ext cx="3992408" cy="6858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Instructional Teaching Practices</a:t>
          </a:r>
          <a:endParaRPr lang="en-US" sz="1200" kern="1200" dirty="0"/>
        </a:p>
      </dsp:txBody>
      <dsp:txXfrm>
        <a:off x="-1239612" y="1655956"/>
        <a:ext cx="3992408" cy="685866"/>
      </dsp:txXfrm>
    </dsp:sp>
    <dsp:sp modelId="{5A405F2F-F491-4C98-92D5-9C5F97A1046A}">
      <dsp:nvSpPr>
        <dsp:cNvPr id="0" name=""/>
        <dsp:cNvSpPr/>
      </dsp:nvSpPr>
      <dsp:spPr>
        <a:xfrm>
          <a:off x="1460586" y="36310"/>
          <a:ext cx="2686869" cy="550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Cooperative learning</a:t>
          </a:r>
        </a:p>
      </dsp:txBody>
      <dsp:txXfrm>
        <a:off x="1460586" y="36310"/>
        <a:ext cx="2686869" cy="550397"/>
      </dsp:txXfrm>
    </dsp:sp>
    <dsp:sp modelId="{EC0E6C7B-B01C-40E6-A732-9EF755183D1B}">
      <dsp:nvSpPr>
        <dsp:cNvPr id="0" name=""/>
        <dsp:cNvSpPr/>
      </dsp:nvSpPr>
      <dsp:spPr>
        <a:xfrm>
          <a:off x="1460586" y="724306"/>
          <a:ext cx="2686869" cy="550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Classroom discussions</a:t>
          </a:r>
        </a:p>
      </dsp:txBody>
      <dsp:txXfrm>
        <a:off x="1460586" y="724306"/>
        <a:ext cx="2686869" cy="550397"/>
      </dsp:txXfrm>
    </dsp:sp>
    <dsp:sp modelId="{E0102D6F-7074-4987-A1B6-83103A9EFB99}">
      <dsp:nvSpPr>
        <dsp:cNvPr id="0" name=""/>
        <dsp:cNvSpPr/>
      </dsp:nvSpPr>
      <dsp:spPr>
        <a:xfrm>
          <a:off x="1460586" y="1412303"/>
          <a:ext cx="2686869" cy="550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Self-assessment and 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>self-reflection</a:t>
          </a:r>
          <a:endParaRPr lang="en-US" sz="1400" kern="1200" dirty="0"/>
        </a:p>
      </dsp:txBody>
      <dsp:txXfrm>
        <a:off x="1460586" y="1412303"/>
        <a:ext cx="2686869" cy="550397"/>
      </dsp:txXfrm>
    </dsp:sp>
    <dsp:sp modelId="{2DE08305-92EC-4A13-9826-36FCC6C48FA1}">
      <dsp:nvSpPr>
        <dsp:cNvPr id="0" name=""/>
        <dsp:cNvSpPr/>
      </dsp:nvSpPr>
      <dsp:spPr>
        <a:xfrm>
          <a:off x="1460586" y="2100300"/>
          <a:ext cx="2686869" cy="550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Balanced instruction</a:t>
          </a:r>
        </a:p>
      </dsp:txBody>
      <dsp:txXfrm>
        <a:off x="1460586" y="2100300"/>
        <a:ext cx="2686869" cy="550397"/>
      </dsp:txXfrm>
    </dsp:sp>
    <dsp:sp modelId="{7F7C84F9-106C-4D76-A1C2-5E4C7ACB72BC}">
      <dsp:nvSpPr>
        <dsp:cNvPr id="0" name=""/>
        <dsp:cNvSpPr/>
      </dsp:nvSpPr>
      <dsp:spPr>
        <a:xfrm>
          <a:off x="1460586" y="2755685"/>
          <a:ext cx="2686869" cy="550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Academic press 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>and </a:t>
          </a:r>
          <a:r>
            <a:rPr lang="en-US" sz="1400" kern="1200" dirty="0"/>
            <a:t>expectations</a:t>
          </a:r>
        </a:p>
      </dsp:txBody>
      <dsp:txXfrm>
        <a:off x="1460586" y="2755685"/>
        <a:ext cx="2686869" cy="550397"/>
      </dsp:txXfrm>
    </dsp:sp>
    <dsp:sp modelId="{324763CC-02F5-4822-A3A9-7975485650C1}">
      <dsp:nvSpPr>
        <dsp:cNvPr id="0" name=""/>
        <dsp:cNvSpPr/>
      </dsp:nvSpPr>
      <dsp:spPr>
        <a:xfrm>
          <a:off x="1460586" y="3443682"/>
          <a:ext cx="2686869" cy="5503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Competence building</a:t>
          </a:r>
        </a:p>
      </dsp:txBody>
      <dsp:txXfrm>
        <a:off x="1460586" y="3443682"/>
        <a:ext cx="2686869" cy="5503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8EE33-83FC-415F-80E7-A1FFD2631A4B}">
      <dsp:nvSpPr>
        <dsp:cNvPr id="0" name=""/>
        <dsp:cNvSpPr/>
      </dsp:nvSpPr>
      <dsp:spPr>
        <a:xfrm>
          <a:off x="30854" y="923528"/>
          <a:ext cx="2151603" cy="177462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Professional Learning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Teacher Evaluations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Common Core State Standards</a:t>
          </a:r>
        </a:p>
      </dsp:txBody>
      <dsp:txXfrm>
        <a:off x="71693" y="964367"/>
        <a:ext cx="2069925" cy="1312668"/>
      </dsp:txXfrm>
    </dsp:sp>
    <dsp:sp modelId="{E8EAC400-F23E-47CD-87EA-3464A9F0DF13}">
      <dsp:nvSpPr>
        <dsp:cNvPr id="0" name=""/>
        <dsp:cNvSpPr/>
      </dsp:nvSpPr>
      <dsp:spPr>
        <a:xfrm>
          <a:off x="1226248" y="1296800"/>
          <a:ext cx="2445779" cy="2445779"/>
        </a:xfrm>
        <a:prstGeom prst="leftCircularArrow">
          <a:avLst>
            <a:gd name="adj1" fmla="val 3681"/>
            <a:gd name="adj2" fmla="val 458707"/>
            <a:gd name="adj3" fmla="val 2234217"/>
            <a:gd name="adj4" fmla="val 9024489"/>
            <a:gd name="adj5" fmla="val 4294"/>
          </a:avLst>
        </a:prstGeom>
        <a:solidFill>
          <a:srgbClr val="73AF23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19D61-BCFB-41E8-A0A2-3236B8D14FFF}">
      <dsp:nvSpPr>
        <dsp:cNvPr id="0" name=""/>
        <dsp:cNvSpPr/>
      </dsp:nvSpPr>
      <dsp:spPr>
        <a:xfrm>
          <a:off x="508988" y="2317874"/>
          <a:ext cx="1912536" cy="760552"/>
        </a:xfrm>
        <a:prstGeom prst="roundRect">
          <a:avLst>
            <a:gd name="adj" fmla="val 10000"/>
          </a:avLst>
        </a:prstGeom>
        <a:solidFill>
          <a:srgbClr val="73AF2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State and District Initiatives</a:t>
          </a:r>
        </a:p>
      </dsp:txBody>
      <dsp:txXfrm>
        <a:off x="531264" y="2340150"/>
        <a:ext cx="1867984" cy="716000"/>
      </dsp:txXfrm>
    </dsp:sp>
    <dsp:sp modelId="{9EBF2912-1019-4875-BBE3-95ACB1885F6C}">
      <dsp:nvSpPr>
        <dsp:cNvPr id="0" name=""/>
        <dsp:cNvSpPr/>
      </dsp:nvSpPr>
      <dsp:spPr>
        <a:xfrm>
          <a:off x="2823398" y="923528"/>
          <a:ext cx="2151603" cy="177462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6489599"/>
              <a:satOff val="-16852"/>
              <a:lumOff val="-303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Teaching Practices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Teacher Social-Emotional Capacities</a:t>
          </a:r>
        </a:p>
      </dsp:txBody>
      <dsp:txXfrm>
        <a:off x="2864237" y="1344643"/>
        <a:ext cx="2069925" cy="1312668"/>
      </dsp:txXfrm>
    </dsp:sp>
    <dsp:sp modelId="{E95AEE4B-C394-4FBF-8AC7-94A58A30FE78}">
      <dsp:nvSpPr>
        <dsp:cNvPr id="0" name=""/>
        <dsp:cNvSpPr/>
      </dsp:nvSpPr>
      <dsp:spPr>
        <a:xfrm>
          <a:off x="4000862" y="-190482"/>
          <a:ext cx="2720706" cy="2720706"/>
        </a:xfrm>
        <a:prstGeom prst="circularArrow">
          <a:avLst>
            <a:gd name="adj1" fmla="val 3317"/>
            <a:gd name="adj2" fmla="val 409780"/>
            <a:gd name="adj3" fmla="val 19414709"/>
            <a:gd name="adj4" fmla="val 12575511"/>
            <a:gd name="adj5" fmla="val 3870"/>
          </a:avLst>
        </a:prstGeom>
        <a:solidFill>
          <a:srgbClr val="73AF23">
            <a:hueOff val="12979199"/>
            <a:satOff val="-33704"/>
            <a:lumOff val="-607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C4449-65F3-44A9-BAFE-93933150338F}">
      <dsp:nvSpPr>
        <dsp:cNvPr id="0" name=""/>
        <dsp:cNvSpPr/>
      </dsp:nvSpPr>
      <dsp:spPr>
        <a:xfrm>
          <a:off x="3301532" y="543251"/>
          <a:ext cx="1912536" cy="760552"/>
        </a:xfrm>
        <a:prstGeom prst="roundRect">
          <a:avLst>
            <a:gd name="adj" fmla="val 10000"/>
          </a:avLst>
        </a:prstGeom>
        <a:solidFill>
          <a:srgbClr val="73AF23">
            <a:hueOff val="6489599"/>
            <a:satOff val="-16852"/>
            <a:lumOff val="-303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Teacher Processes</a:t>
          </a:r>
        </a:p>
      </dsp:txBody>
      <dsp:txXfrm>
        <a:off x="3323808" y="565527"/>
        <a:ext cx="1867984" cy="716000"/>
      </dsp:txXfrm>
    </dsp:sp>
    <dsp:sp modelId="{8D2F70C1-4ED9-47CE-BDE9-C01D5BE5ABF5}">
      <dsp:nvSpPr>
        <dsp:cNvPr id="0" name=""/>
        <dsp:cNvSpPr/>
      </dsp:nvSpPr>
      <dsp:spPr>
        <a:xfrm>
          <a:off x="5615942" y="923528"/>
          <a:ext cx="2151603" cy="177462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3AF23">
              <a:hueOff val="12979199"/>
              <a:satOff val="-33704"/>
              <a:lumOff val="-607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Student Learning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Social, </a:t>
          </a:r>
          <a:r>
            <a:rPr lang="en-US" sz="17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Emotional, 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/>
              <a:ea typeface="+mn-ea"/>
              <a:cs typeface="+mn-cs"/>
            </a:rPr>
            <a:t>and Academic Skills</a:t>
          </a:r>
        </a:p>
      </dsp:txBody>
      <dsp:txXfrm>
        <a:off x="5656781" y="964367"/>
        <a:ext cx="2069925" cy="1312668"/>
      </dsp:txXfrm>
    </dsp:sp>
    <dsp:sp modelId="{78BD6F24-4682-42A9-AA16-14DC275EF91B}">
      <dsp:nvSpPr>
        <dsp:cNvPr id="0" name=""/>
        <dsp:cNvSpPr/>
      </dsp:nvSpPr>
      <dsp:spPr>
        <a:xfrm>
          <a:off x="6094076" y="2317874"/>
          <a:ext cx="1912536" cy="760552"/>
        </a:xfrm>
        <a:prstGeom prst="roundRect">
          <a:avLst>
            <a:gd name="adj" fmla="val 10000"/>
          </a:avLst>
        </a:prstGeom>
        <a:solidFill>
          <a:srgbClr val="73AF23">
            <a:hueOff val="12979199"/>
            <a:satOff val="-33704"/>
            <a:lumOff val="-607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Student Outcomes</a:t>
          </a:r>
        </a:p>
      </dsp:txBody>
      <dsp:txXfrm>
        <a:off x="6116352" y="2340150"/>
        <a:ext cx="1867984" cy="716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FFE68-FE14-4728-8982-D46C0795594F}">
      <dsp:nvSpPr>
        <dsp:cNvPr id="0" name=""/>
        <dsp:cNvSpPr/>
      </dsp:nvSpPr>
      <dsp:spPr>
        <a:xfrm rot="16200000">
          <a:off x="-1009599" y="1014017"/>
          <a:ext cx="3578224" cy="155018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4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Self-Awareness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Recognize one’s own feelings, interests, strengths, and limitations.</a:t>
          </a:r>
          <a:endParaRPr lang="en-US" sz="1200" kern="1200" dirty="0"/>
        </a:p>
      </dsp:txBody>
      <dsp:txXfrm rot="5400000">
        <a:off x="4418" y="715645"/>
        <a:ext cx="1550189" cy="2146934"/>
      </dsp:txXfrm>
    </dsp:sp>
    <dsp:sp modelId="{30D5E239-0B91-47F6-9607-04D37A4C7D8F}">
      <dsp:nvSpPr>
        <dsp:cNvPr id="0" name=""/>
        <dsp:cNvSpPr/>
      </dsp:nvSpPr>
      <dsp:spPr>
        <a:xfrm rot="16200000">
          <a:off x="656853" y="1014017"/>
          <a:ext cx="3578224" cy="1550189"/>
        </a:xfrm>
        <a:prstGeom prst="flowChartManualOperation">
          <a:avLst/>
        </a:prstGeom>
        <a:solidFill>
          <a:schemeClr val="accent3">
            <a:hueOff val="3244800"/>
            <a:satOff val="-8426"/>
            <a:lumOff val="-15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4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Self-Management and Emotion Regulation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Regulate emotions and manage daily stressors.</a:t>
          </a:r>
          <a:endParaRPr lang="en-US" sz="1200" kern="1200" dirty="0"/>
        </a:p>
      </dsp:txBody>
      <dsp:txXfrm rot="5400000">
        <a:off x="1670870" y="715645"/>
        <a:ext cx="1550189" cy="2146934"/>
      </dsp:txXfrm>
    </dsp:sp>
    <dsp:sp modelId="{101D368F-D030-418E-B19F-7A6662DD88A3}">
      <dsp:nvSpPr>
        <dsp:cNvPr id="0" name=""/>
        <dsp:cNvSpPr/>
      </dsp:nvSpPr>
      <dsp:spPr>
        <a:xfrm rot="16200000">
          <a:off x="2323306" y="1014017"/>
          <a:ext cx="3578224" cy="1550189"/>
        </a:xfrm>
        <a:prstGeom prst="flowChartManualOperation">
          <a:avLst/>
        </a:prstGeom>
        <a:solidFill>
          <a:schemeClr val="accent3">
            <a:hueOff val="6489599"/>
            <a:satOff val="-16852"/>
            <a:lumOff val="-3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4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Awareness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Take perspective of others and appreciate similarities and differences.</a:t>
          </a:r>
          <a:endParaRPr lang="en-US" sz="1200" kern="1200" dirty="0"/>
        </a:p>
      </dsp:txBody>
      <dsp:txXfrm rot="5400000">
        <a:off x="3337323" y="715645"/>
        <a:ext cx="1550189" cy="2146934"/>
      </dsp:txXfrm>
    </dsp:sp>
    <dsp:sp modelId="{547A8B3B-B533-4B8A-A41B-1287F229F42D}">
      <dsp:nvSpPr>
        <dsp:cNvPr id="0" name=""/>
        <dsp:cNvSpPr/>
      </dsp:nvSpPr>
      <dsp:spPr>
        <a:xfrm rot="16200000">
          <a:off x="3989759" y="1014017"/>
          <a:ext cx="3578224" cy="1550189"/>
        </a:xfrm>
        <a:prstGeom prst="flowChartManualOperation">
          <a:avLst/>
        </a:prstGeom>
        <a:solidFill>
          <a:schemeClr val="accent3">
            <a:hueOff val="9734399"/>
            <a:satOff val="-25278"/>
            <a:lumOff val="-45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4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Relationship and Social  Skills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Exhibit prosocial behavior and demonstrate positive social skills in order to develop meaningful relationships.</a:t>
          </a:r>
          <a:endParaRPr lang="en-US" sz="1200" kern="1200" dirty="0"/>
        </a:p>
      </dsp:txBody>
      <dsp:txXfrm rot="5400000">
        <a:off x="5003776" y="715645"/>
        <a:ext cx="1550189" cy="2146934"/>
      </dsp:txXfrm>
    </dsp:sp>
    <dsp:sp modelId="{7DB9E4CC-204B-4CDF-B9C3-94997C09EBAA}">
      <dsp:nvSpPr>
        <dsp:cNvPr id="0" name=""/>
        <dsp:cNvSpPr/>
      </dsp:nvSpPr>
      <dsp:spPr>
        <a:xfrm rot="16200000">
          <a:off x="5656212" y="1014017"/>
          <a:ext cx="3578224" cy="1550189"/>
        </a:xfrm>
        <a:prstGeom prst="flowChartManualOperation">
          <a:avLst/>
        </a:prstGeom>
        <a:solidFill>
          <a:schemeClr val="accent3">
            <a:hueOff val="12979199"/>
            <a:satOff val="-33704"/>
            <a:lumOff val="-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04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Responsible Decision Making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Make ethical decisions and strengthen the ability to develop appropriate solutions to identified problems.</a:t>
          </a:r>
          <a:endParaRPr lang="en-US" sz="1200" kern="1200" dirty="0"/>
        </a:p>
      </dsp:txBody>
      <dsp:txXfrm rot="5400000">
        <a:off x="6670229" y="715645"/>
        <a:ext cx="1550189" cy="2146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27466" cy="3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6" y="1"/>
            <a:ext cx="3027466" cy="3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011929"/>
            <a:ext cx="3027466" cy="2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6" y="9011929"/>
            <a:ext cx="3027466" cy="2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BCAE3DC-170E-4613-A0CC-4BE6EC59C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69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6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3438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2" y="4410395"/>
            <a:ext cx="5121701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19202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6" y="8819202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BA2C2E2-0E08-480B-A22D-C2F2EBF6A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498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All of these materials may be used and adapted to fit the needs of the state or local context. If modifications are made to content, please use the following statement: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These materials have been adapted in whole or in part with permission from the Center on Great Teachers and Leaders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0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0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0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0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23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0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76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05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05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72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0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1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1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1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82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45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79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79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45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9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72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11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on Great Teachers and Leaders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15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on Great Teachers and Leaders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380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00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on Great Teachers and Leaders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726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on Great Teachers and Leaders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17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07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on Great Teachers and Leaders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90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on Great Teachers and Leaders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9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00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on Great Teachers and Leaders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19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on Great Teachers and Leaders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19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on Great Teachers and Leaders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19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on Great Teachers and Leaders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791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on Great Teachers and Leaders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951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Center on Great Teachers and Leaders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1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38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52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52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0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on Great Teachers and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170517" y="0"/>
            <a:ext cx="2973483" cy="2821214"/>
            <a:chOff x="6270928" y="0"/>
            <a:chExt cx="2973483" cy="2821214"/>
          </a:xfrm>
        </p:grpSpPr>
        <p:sp>
          <p:nvSpPr>
            <p:cNvPr id="5" name="Rectangle 4"/>
            <p:cNvSpPr/>
            <p:nvPr userDrawn="1"/>
          </p:nvSpPr>
          <p:spPr>
            <a:xfrm rot="10800000">
              <a:off x="6270928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>
              <a:off x="7556499" y="574149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5400000">
              <a:off x="7538945" y="1122600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rot="16200000">
              <a:off x="7347892" y="740944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2126297"/>
            <a:ext cx="7877321" cy="14773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American Institutes for Research. All rights reserved.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3811" y="3826933"/>
            <a:ext cx="8224837" cy="1598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81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130300"/>
            <a:ext cx="3972629" cy="463187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130300"/>
            <a:ext cx="3972629" cy="463187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39700"/>
            <a:ext cx="8224837" cy="7462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83663" y="885988"/>
            <a:ext cx="8460337" cy="1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39700"/>
            <a:ext cx="3972629" cy="562247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9" y="132100"/>
            <a:ext cx="4000726" cy="56591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7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683663" y="885988"/>
            <a:ext cx="8460337" cy="1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41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4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6319007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21788"/>
            <a:ext cx="7292549" cy="14868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006533" y="-6350"/>
            <a:ext cx="2140642" cy="5934075"/>
            <a:chOff x="7031933" y="0"/>
            <a:chExt cx="2204538" cy="5989835"/>
          </a:xfrm>
        </p:grpSpPr>
        <p:sp>
          <p:nvSpPr>
            <p:cNvPr id="7" name="Rectangle 6"/>
            <p:cNvSpPr/>
            <p:nvPr/>
          </p:nvSpPr>
          <p:spPr>
            <a:xfrm rot="5400000">
              <a:off x="5444576" y="3200400"/>
              <a:ext cx="4376792" cy="1202078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036070" y="1998323"/>
              <a:ext cx="5198723" cy="1202078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744" y="2595270"/>
            <a:ext cx="175622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780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6319007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21788"/>
            <a:ext cx="7254533" cy="14868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67208" y="5452660"/>
            <a:ext cx="4376792" cy="477750"/>
          </a:xfrm>
          <a:prstGeom prst="rect">
            <a:avLst/>
          </a:prstGeom>
          <a:gradFill>
            <a:gsLst>
              <a:gs pos="0">
                <a:srgbClr val="642F6C">
                  <a:alpha val="0"/>
                </a:srgbClr>
              </a:gs>
              <a:gs pos="100000">
                <a:srgbClr val="642F6C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5974976" y="1966946"/>
            <a:ext cx="5135969" cy="1202078"/>
          </a:xfrm>
          <a:prstGeom prst="rect">
            <a:avLst/>
          </a:prstGeom>
          <a:gradFill>
            <a:gsLst>
              <a:gs pos="0">
                <a:srgbClr val="D57800">
                  <a:alpha val="0"/>
                </a:srgbClr>
              </a:gs>
              <a:gs pos="100000">
                <a:srgbClr val="D578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ST079 Reading.jpg"/>
          <p:cNvPicPr>
            <a:picLocks noChangeAspect="1"/>
          </p:cNvPicPr>
          <p:nvPr/>
        </p:nvPicPr>
        <p:blipFill rotWithShape="1">
          <a:blip r:embed="rId2" cstate="print"/>
          <a:srcRect t="8489"/>
          <a:stretch/>
        </p:blipFill>
        <p:spPr bwMode="auto">
          <a:xfrm>
            <a:off x="7429500" y="3573495"/>
            <a:ext cx="1714500" cy="235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34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6319007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21788"/>
            <a:ext cx="7254533" cy="14868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67208" y="5452660"/>
            <a:ext cx="4376792" cy="477750"/>
          </a:xfrm>
          <a:prstGeom prst="rect">
            <a:avLst/>
          </a:prstGeom>
          <a:gradFill>
            <a:gsLst>
              <a:gs pos="0">
                <a:srgbClr val="642F6C">
                  <a:alpha val="0"/>
                </a:srgbClr>
              </a:gs>
              <a:gs pos="100000">
                <a:srgbClr val="642F6C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5974976" y="1966946"/>
            <a:ext cx="5135969" cy="1202078"/>
          </a:xfrm>
          <a:prstGeom prst="rect">
            <a:avLst/>
          </a:prstGeom>
          <a:gradFill>
            <a:gsLst>
              <a:gs pos="0">
                <a:srgbClr val="D57800">
                  <a:alpha val="0"/>
                </a:srgbClr>
              </a:gs>
              <a:gs pos="100000">
                <a:srgbClr val="D578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82" y="3552970"/>
            <a:ext cx="166791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44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7" y="1831975"/>
            <a:ext cx="5829800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21788"/>
            <a:ext cx="7292549" cy="14868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517326" y="-1089"/>
            <a:ext cx="2626674" cy="5924625"/>
            <a:chOff x="6517326" y="-1089"/>
            <a:chExt cx="2626674" cy="5924625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5218937" y="2902077"/>
              <a:ext cx="3713692" cy="1116914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973360" y="2014310"/>
              <a:ext cx="3821157" cy="1116915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6123602" y="1908028"/>
              <a:ext cx="4929513" cy="1111279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http://www.colourbox.com/preview/2326589-978287-young-business-people-working-together-in-office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975"/>
            <a:stretch/>
          </p:blipFill>
          <p:spPr bwMode="auto">
            <a:xfrm>
              <a:off x="6517326" y="4349478"/>
              <a:ext cx="2626674" cy="157405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15005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68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9" y="1104901"/>
            <a:ext cx="7351711" cy="3644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225497" y="-1"/>
            <a:ext cx="4921322" cy="5080370"/>
            <a:chOff x="4315147" y="-1"/>
            <a:chExt cx="4921322" cy="5080370"/>
          </a:xfrm>
        </p:grpSpPr>
        <p:sp>
          <p:nvSpPr>
            <p:cNvPr id="7" name="Rectangle 6"/>
            <p:cNvSpPr/>
            <p:nvPr/>
          </p:nvSpPr>
          <p:spPr>
            <a:xfrm rot="10800000">
              <a:off x="4841422" y="564967"/>
              <a:ext cx="4388829" cy="1202078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15147" y="2440221"/>
              <a:ext cx="4921322" cy="1202078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020619" y="2069157"/>
              <a:ext cx="4820347" cy="1202078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44787" y="1589603"/>
              <a:ext cx="4381286" cy="1202078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5" t="-1" r="21867" b="4017"/>
            <a:stretch/>
          </p:blipFill>
          <p:spPr>
            <a:xfrm>
              <a:off x="6769750" y="891438"/>
              <a:ext cx="2460501" cy="24779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1818521"/>
            <a:ext cx="5029200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3811" y="3826933"/>
            <a:ext cx="8224837" cy="1598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328340" y="6567844"/>
            <a:ext cx="3583885" cy="123111"/>
          </a:xfrm>
        </p:spPr>
        <p:txBody>
          <a:bodyPr/>
          <a:lstStyle/>
          <a:p>
            <a:r>
              <a:rPr lang="en-US" dirty="0" smtClean="0"/>
              <a:t>Copyright © 2013 American Institutes for Research.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0584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idx="1"/>
          </p:nvPr>
        </p:nvSpPr>
        <p:spPr bwMode="gray">
          <a:xfrm>
            <a:off x="687388" y="608999"/>
            <a:ext cx="7322684" cy="298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95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170517" y="0"/>
            <a:ext cx="2973483" cy="2821214"/>
            <a:chOff x="6270928" y="0"/>
            <a:chExt cx="2973483" cy="2821214"/>
          </a:xfrm>
        </p:grpSpPr>
        <p:sp>
          <p:nvSpPr>
            <p:cNvPr id="5" name="Rectangle 4"/>
            <p:cNvSpPr/>
            <p:nvPr userDrawn="1"/>
          </p:nvSpPr>
          <p:spPr>
            <a:xfrm rot="10800000">
              <a:off x="6270928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>
              <a:off x="7556499" y="574149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5400000">
              <a:off x="7538945" y="1122600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rot="16200000">
              <a:off x="7347892" y="740944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2126297"/>
            <a:ext cx="7877321" cy="14773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2013 American Institutes for Research. All rights reserved.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3811" y="3826933"/>
            <a:ext cx="8224837" cy="1598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383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225497" y="-1"/>
            <a:ext cx="4921322" cy="5080370"/>
            <a:chOff x="4315147" y="-1"/>
            <a:chExt cx="4921322" cy="5080370"/>
          </a:xfrm>
        </p:grpSpPr>
        <p:sp>
          <p:nvSpPr>
            <p:cNvPr id="7" name="Rectangle 6"/>
            <p:cNvSpPr/>
            <p:nvPr/>
          </p:nvSpPr>
          <p:spPr>
            <a:xfrm rot="10800000">
              <a:off x="4841422" y="564967"/>
              <a:ext cx="4388829" cy="1202078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15147" y="2440221"/>
              <a:ext cx="4921322" cy="1202078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4020619" y="2069157"/>
              <a:ext cx="4820347" cy="1202078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44787" y="1589603"/>
              <a:ext cx="4381286" cy="1202078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5" t="-1" r="21867" b="4017"/>
            <a:stretch/>
          </p:blipFill>
          <p:spPr>
            <a:xfrm>
              <a:off x="6769750" y="891438"/>
              <a:ext cx="2460501" cy="24779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1818521"/>
            <a:ext cx="5029200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3811" y="3826933"/>
            <a:ext cx="8224837" cy="1598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328340" y="6567844"/>
            <a:ext cx="3583885" cy="123111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Copyright © 2013 American Institutes for Research.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71516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31975"/>
            <a:ext cx="8224837" cy="3956576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36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822469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90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397262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831975"/>
            <a:ext cx="397262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01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6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5130" y="6507316"/>
            <a:ext cx="157094" cy="153888"/>
          </a:xfrm>
        </p:spPr>
        <p:txBody>
          <a:bodyPr wrap="none"/>
          <a:lstStyle>
            <a:lvl1pPr>
              <a:defRPr sz="1000"/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5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31975"/>
            <a:ext cx="8224837" cy="3956576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822469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397262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831975"/>
            <a:ext cx="397262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4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gray">
          <a:xfrm>
            <a:off x="687388" y="1130300"/>
            <a:ext cx="8224837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  <a:lvl2pPr marL="230187" indent="0">
              <a:buNone/>
              <a:defRPr/>
            </a:lvl2pPr>
            <a:lvl3pPr marL="458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  <a:lvl8pPr marL="3200400" indent="0">
              <a:buNone/>
              <a:defRPr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83663" y="885988"/>
            <a:ext cx="8460337" cy="1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97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687388" y="1130300"/>
            <a:ext cx="8224837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83663" y="885988"/>
            <a:ext cx="8460337" cy="1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25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10 GTL PPT Template_Title_MAR2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0" y="6567844"/>
            <a:ext cx="35838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Copyright © 2013 American Institutes for Research. All rights reserved.</a:t>
            </a: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683811" y="2126297"/>
            <a:ext cx="822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3811" y="3832225"/>
            <a:ext cx="822833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Month 20XX</a:t>
            </a:r>
          </a:p>
        </p:txBody>
      </p:sp>
    </p:spTree>
    <p:extLst>
      <p:ext uri="{BB962C8B-B14F-4D97-AF65-F5344CB8AC3E}">
        <p14:creationId xmlns:p14="http://schemas.microsoft.com/office/powerpoint/2010/main" val="74800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25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10 GTL PPT Template_Divider_MAR201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70998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529139"/>
            <a:ext cx="8229600" cy="1389062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83414" y="1"/>
            <a:ext cx="2973483" cy="2295431"/>
            <a:chOff x="6272314" y="1"/>
            <a:chExt cx="2973483" cy="2295431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6272314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557886" y="1143152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>
              <a:off x="6424584" y="1719416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7187894" y="568291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49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Text_MAR2013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21788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831975"/>
            <a:ext cx="8224837" cy="382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298" r:id="rId2"/>
    <p:sldLayoutId id="2147484318" r:id="rId3"/>
    <p:sldLayoutId id="21474843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38"/>
          <a:stretch/>
        </p:blipFill>
        <p:spPr>
          <a:xfrm>
            <a:off x="0" y="5907054"/>
            <a:ext cx="9144000" cy="950946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27553"/>
            <a:ext cx="8224837" cy="75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130300"/>
            <a:ext cx="8224837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7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Text_MAR2013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21788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831975"/>
            <a:ext cx="8224837" cy="382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1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50" r:id="rId2"/>
    <p:sldLayoutId id="2147484351" r:id="rId3"/>
    <p:sldLayoutId id="2147484349" r:id="rId4"/>
    <p:sldLayoutId id="214748434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Contact_MAR201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687388" y="1144309"/>
            <a:ext cx="7322684" cy="365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67287" y="-25399"/>
            <a:ext cx="2376714" cy="5577840"/>
            <a:chOff x="6767286" y="0"/>
            <a:chExt cx="2480771" cy="5602895"/>
          </a:xfrm>
        </p:grpSpPr>
        <p:sp>
          <p:nvSpPr>
            <p:cNvPr id="10" name="Rectangle 9"/>
            <p:cNvSpPr/>
            <p:nvPr/>
          </p:nvSpPr>
          <p:spPr>
            <a:xfrm rot="16200000">
              <a:off x="6063618" y="2994225"/>
              <a:ext cx="4641325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67286" y="0"/>
              <a:ext cx="24785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161514" y="2510527"/>
              <a:ext cx="5597070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8100786" y="568291"/>
              <a:ext cx="1145010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1795" y="4766782"/>
            <a:ext cx="7196485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smtClean="0">
                <a:solidFill>
                  <a:srgbClr val="9BC0D1"/>
                </a:solidFill>
              </a:rPr>
              <a:t>Advancing state efforts to grow, respect, and retain great teachers and leaders for all students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79015" y="4850789"/>
            <a:ext cx="395828" cy="288371"/>
          </a:xfrm>
          <a:prstGeom prst="triangle">
            <a:avLst/>
          </a:prstGeom>
          <a:gradFill>
            <a:gsLst>
              <a:gs pos="0">
                <a:srgbClr val="009CDE">
                  <a:alpha val="61000"/>
                </a:srgbClr>
              </a:gs>
              <a:gs pos="100000">
                <a:srgbClr val="009CDE">
                  <a:alpha val="16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1pPr>
      <a:lvl2pPr marL="4572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2pPr>
      <a:lvl3pPr marL="9144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4pPr>
      <a:lvl5pPr marL="1828800" indent="0" algn="l" rtl="0" eaLnBrk="0" fontAlgn="base" hangingPunct="0">
        <a:spcBef>
          <a:spcPts val="0"/>
        </a:spcBef>
        <a:spcAft>
          <a:spcPts val="0"/>
        </a:spcAft>
        <a:buClr>
          <a:srgbClr val="78A22F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Contact_MAR201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687388" y="608999"/>
            <a:ext cx="7322684" cy="298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67287" y="-25399"/>
            <a:ext cx="2376714" cy="5577840"/>
            <a:chOff x="6767286" y="0"/>
            <a:chExt cx="2480771" cy="5602895"/>
          </a:xfrm>
        </p:grpSpPr>
        <p:sp>
          <p:nvSpPr>
            <p:cNvPr id="10" name="Rectangle 9"/>
            <p:cNvSpPr/>
            <p:nvPr/>
          </p:nvSpPr>
          <p:spPr>
            <a:xfrm rot="16200000">
              <a:off x="6063618" y="2994225"/>
              <a:ext cx="4641325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67286" y="0"/>
              <a:ext cx="24785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161514" y="2510527"/>
              <a:ext cx="5597070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8100786" y="568291"/>
              <a:ext cx="1145010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1795" y="4766782"/>
            <a:ext cx="7196485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800" i="1" dirty="0" smtClean="0">
                <a:solidFill>
                  <a:srgbClr val="9BC0D1"/>
                </a:solidFill>
              </a:rPr>
              <a:t>Advancing state efforts to grow, respect, and retain great teachers and leaders for all students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79015" y="4850789"/>
            <a:ext cx="395828" cy="288371"/>
          </a:xfrm>
          <a:prstGeom prst="triangle">
            <a:avLst/>
          </a:prstGeom>
          <a:gradFill>
            <a:gsLst>
              <a:gs pos="0">
                <a:srgbClr val="009CDE">
                  <a:alpha val="61000"/>
                </a:srgbClr>
              </a:gs>
              <a:gs pos="100000">
                <a:srgbClr val="009CDE">
                  <a:alpha val="16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f_logo_30x3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6" y="3763313"/>
            <a:ext cx="342900" cy="34290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8" name="Picture 7" descr="twitter-bird-white-on-blue_30x3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6" y="4225149"/>
            <a:ext cx="342900" cy="34290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112498" y="3789153"/>
            <a:ext cx="3431952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en-US" sz="1800" dirty="0" smtClean="0">
                <a:solidFill>
                  <a:srgbClr val="FFFFFF"/>
                </a:solidFill>
              </a:rPr>
              <a:t>www.facebook.com/gtlcenter</a:t>
            </a:r>
          </a:p>
          <a:p>
            <a:pPr>
              <a:spcBef>
                <a:spcPts val="1500"/>
              </a:spcBef>
            </a:pPr>
            <a:r>
              <a:rPr lang="en-US" sz="1800" dirty="0" smtClean="0">
                <a:solidFill>
                  <a:srgbClr val="FFFFFF"/>
                </a:solidFill>
              </a:rPr>
              <a:t>www.twitter.com/gtlcenter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0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1pPr>
      <a:lvl2pPr marL="4572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2pPr>
      <a:lvl3pPr marL="9144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4pPr>
      <a:lvl5pPr marL="1828800" indent="0" algn="l" rtl="0" eaLnBrk="0" fontAlgn="base" hangingPunct="0">
        <a:spcBef>
          <a:spcPts val="0"/>
        </a:spcBef>
        <a:spcAft>
          <a:spcPts val="0"/>
        </a:spcAft>
        <a:buClr>
          <a:srgbClr val="78A22F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10 GTL PPT Template_Title_MAR2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0" y="6567844"/>
            <a:ext cx="35838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2013 American Institutes for Research. All rights reserved.</a:t>
            </a: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683811" y="2126297"/>
            <a:ext cx="822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3811" y="3832225"/>
            <a:ext cx="822833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Month 20XX</a:t>
            </a:r>
          </a:p>
        </p:txBody>
      </p:sp>
    </p:spTree>
    <p:extLst>
      <p:ext uri="{BB962C8B-B14F-4D97-AF65-F5344CB8AC3E}">
        <p14:creationId xmlns:p14="http://schemas.microsoft.com/office/powerpoint/2010/main" val="7759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Text_MAR2013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21788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831975"/>
            <a:ext cx="8224837" cy="382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7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lcenter.org/sites/default/files/TeachingtheWholeChild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599" y="988635"/>
            <a:ext cx="8534401" cy="2215991"/>
          </a:xfrm>
        </p:spPr>
        <p:txBody>
          <a:bodyPr/>
          <a:lstStyle/>
          <a:p>
            <a:r>
              <a:rPr lang="en-US" dirty="0" smtClean="0"/>
              <a:t>Social and Emotional Learning</a:t>
            </a:r>
            <a:br>
              <a:rPr lang="en-US" dirty="0" smtClean="0"/>
            </a:br>
            <a:r>
              <a:rPr lang="en-US" dirty="0" smtClean="0"/>
              <a:t>in the Daily Life of Classrooms:</a:t>
            </a:r>
            <a:br>
              <a:rPr lang="en-US" dirty="0" smtClean="0"/>
            </a:br>
            <a:r>
              <a:rPr lang="en-US" dirty="0" smtClean="0"/>
              <a:t>Work </a:t>
            </a:r>
            <a:r>
              <a:rPr lang="en-US" dirty="0"/>
              <a:t>Session—Part 1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2014 American Institutes for Research. All rights reserved.</a:t>
            </a:r>
            <a:endParaRPr lang="en-US" dirty="0"/>
          </a:p>
        </p:txBody>
      </p:sp>
      <p:sp>
        <p:nvSpPr>
          <p:cNvPr id="7171" name="Subtitle 2"/>
          <p:cNvSpPr>
            <a:spLocks noGrp="1"/>
          </p:cNvSpPr>
          <p:nvPr>
            <p:ph type="body" sz="quarter" idx="12"/>
          </p:nvPr>
        </p:nvSpPr>
        <p:spPr>
          <a:xfrm>
            <a:off x="670560" y="3135539"/>
            <a:ext cx="8353697" cy="2021066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sz="1000" dirty="0" smtClean="0"/>
          </a:p>
          <a:p>
            <a:pPr>
              <a:spcBef>
                <a:spcPts val="1200"/>
              </a:spcBef>
            </a:pPr>
            <a:r>
              <a:rPr lang="en-US" sz="2700" dirty="0" smtClean="0"/>
              <a:t>Connecting Teacher and Student Social and Emotional Learning to Professional Teaching Frameworks</a:t>
            </a:r>
          </a:p>
          <a:p>
            <a:pPr marL="0" lvl="1" indent="0">
              <a:spcBef>
                <a:spcPts val="600"/>
              </a:spcBef>
            </a:pPr>
            <a:r>
              <a:rPr lang="en-US" dirty="0"/>
              <a:t>[Facilitator Name(s)]</a:t>
            </a:r>
          </a:p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[Month Year]</a:t>
            </a:r>
          </a:p>
        </p:txBody>
      </p:sp>
    </p:spTree>
    <p:extLst>
      <p:ext uri="{BB962C8B-B14F-4D97-AF65-F5344CB8AC3E}">
        <p14:creationId xmlns:p14="http://schemas.microsoft.com/office/powerpoint/2010/main" val="40554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Question 3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does SEL mean to you?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 does it relate to skills and competencies you just discussed?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530578"/>
            <a:ext cx="8224837" cy="107810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041120"/>
              </p:ext>
            </p:extLst>
          </p:nvPr>
        </p:nvGraphicFramePr>
        <p:xfrm>
          <a:off x="687388" y="1831976"/>
          <a:ext cx="8224837" cy="357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530578"/>
            <a:ext cx="8224837" cy="107810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97829" y="5509352"/>
            <a:ext cx="4746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Handout 1: SEL Competencies and Skills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530578"/>
            <a:ext cx="8224837" cy="1078104"/>
          </a:xfrm>
        </p:spPr>
        <p:txBody>
          <a:bodyPr>
            <a:normAutofit/>
          </a:bodyPr>
          <a:lstStyle/>
          <a:p>
            <a:r>
              <a:rPr lang="en-US" dirty="0" smtClean="0"/>
              <a:t>Activity 2: Why Is SEL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12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410466"/>
              </p:ext>
            </p:extLst>
          </p:nvPr>
        </p:nvGraphicFramePr>
        <p:xfrm>
          <a:off x="687388" y="2133600"/>
          <a:ext cx="8184469" cy="377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1"/>
          <p:cNvSpPr txBox="1">
            <a:spLocks/>
          </p:cNvSpPr>
          <p:nvPr/>
        </p:nvSpPr>
        <p:spPr bwMode="gray">
          <a:xfrm>
            <a:off x="687526" y="1755775"/>
            <a:ext cx="8224699" cy="47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463550" indent="-233363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Franklin Gothic Book" pitchFamily="34" charset="0"/>
              </a:defRPr>
            </a:lvl2pPr>
            <a:lvl3pPr marL="687388" indent="-228600" algn="l" defTabSz="9144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Franklin Gothic Book" pitchFamily="34" charset="0"/>
              <a:buChar char="–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Franklin Gothic Book" pitchFamily="34" charset="0"/>
              </a:defRPr>
            </a:lvl3pPr>
            <a:lvl4pPr marL="915988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75000"/>
              <a:buFont typeface="Courier New" pitchFamily="49" charset="0"/>
              <a:buChar char="o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37795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9702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US" b="1" dirty="0" smtClean="0"/>
              <a:t>Increases Students’ Capacity to Learn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0563" y="5509352"/>
            <a:ext cx="519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Durlak, Weissberg, Dymnicki, Taylor, &amp; Schellinger (2011)</a:t>
            </a:r>
            <a:endParaRPr lang="en-US" sz="1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761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216009-D449-4A49-8056-F3C11FD2E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FE216009-D449-4A49-8056-F3C11FD2E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665D43-BAB9-4CFF-AAB4-FED62A767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FA665D43-BAB9-4CFF-AAB4-FED62A767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E81DA2-58A4-4487-A51E-E05E8C256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0FE81DA2-58A4-4487-A51E-E05E8C256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132FA8-99C2-4C4E-845A-934035CF1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92132FA8-99C2-4C4E-845A-934035CF1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4869" y="1679575"/>
            <a:ext cx="8224699" cy="407584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Prepares Students to Meet College and Career Readiness Standards</a:t>
            </a:r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530578"/>
            <a:ext cx="8224837" cy="1078104"/>
          </a:xfrm>
        </p:spPr>
        <p:txBody>
          <a:bodyPr>
            <a:normAutofit/>
          </a:bodyPr>
          <a:lstStyle/>
          <a:p>
            <a:r>
              <a:rPr lang="en-US" dirty="0" smtClean="0"/>
              <a:t>Activity 2: Why Is SEL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08597"/>
              </p:ext>
            </p:extLst>
          </p:nvPr>
        </p:nvGraphicFramePr>
        <p:xfrm>
          <a:off x="643375" y="2579915"/>
          <a:ext cx="7988526" cy="2383971"/>
        </p:xfrm>
        <a:graphic>
          <a:graphicData uri="http://schemas.openxmlformats.org/drawingml/2006/table">
            <a:tbl>
              <a:tblPr firstRow="1" firstCol="1"/>
              <a:tblGrid>
                <a:gridCol w="4005607"/>
                <a:gridCol w="3982919"/>
              </a:tblGrid>
              <a:tr h="51124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Example Experiences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ith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Common Core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State Standards</a:t>
                      </a:r>
                      <a:r>
                        <a:rPr lang="en-US" sz="18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Shifts 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7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SEL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Connections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Students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7DB"/>
                    </a:solidFill>
                  </a:tcPr>
                </a:tc>
              </a:tr>
              <a:tr h="766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Students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will experience working with unfamiliar vocabulary words in their literacy text.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What self-management</a:t>
                      </a:r>
                      <a:r>
                        <a:rPr lang="en-US" sz="16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skills will students need to use in order to complete this task successfully?</a:t>
                      </a:r>
                      <a:endParaRPr lang="en-US" sz="16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068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mathematics, they will have to explain their answers in a more nuanced way, in which they will have to explain their solution path rather than supply only their answer.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What social </a:t>
                      </a:r>
                      <a:r>
                        <a:rPr lang="en-US" sz="16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skills will students need to use in order to complete this task successfully?</a:t>
                      </a:r>
                      <a:endParaRPr lang="en-US" sz="1600" i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37638" y="5542010"/>
            <a:ext cx="4506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Handout 2: SEL Connections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SEL promote academic learning?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are the SEL skills that students need in order to accomplish the instructional task?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How similar or different for each instructional task?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Will students be able to accomplish the task without the SEL skills?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do you do if students need to improve upon those SEL skills?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 Debrief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Question 4</a:t>
            </a:r>
          </a:p>
          <a:p>
            <a:r>
              <a:rPr lang="en-US" dirty="0" smtClean="0"/>
              <a:t>What can teachers do to help their students develop and apply their SEL skills in the schooling context?</a:t>
            </a:r>
          </a:p>
          <a:p>
            <a:r>
              <a:rPr lang="en-US" dirty="0" smtClean="0"/>
              <a:t>How does this look depending on the subject area? Grade level?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10 Teaching Practices That Promote 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n-US" b="1" dirty="0" smtClean="0"/>
              <a:t>The 10 practices that promote SEL are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A </a:t>
            </a:r>
            <a:r>
              <a:rPr lang="en-US" dirty="0"/>
              <a:t>set of </a:t>
            </a:r>
            <a:r>
              <a:rPr lang="en-US" dirty="0" smtClean="0"/>
              <a:t>teaching </a:t>
            </a:r>
            <a:r>
              <a:rPr lang="en-US" dirty="0"/>
              <a:t>practices that, if enacted by teachers or teams of teachers, should help all students attain mastery of </a:t>
            </a:r>
            <a:r>
              <a:rPr lang="en-US" dirty="0" smtClean="0"/>
              <a:t>academic standards and allow students to further develop their SEL skills.</a:t>
            </a:r>
            <a:endParaRPr lang="en-US" dirty="0"/>
          </a:p>
          <a:p>
            <a:pPr lvl="0">
              <a:spcBef>
                <a:spcPts val="1200"/>
              </a:spcBef>
            </a:pPr>
            <a:r>
              <a:rPr lang="en-US" dirty="0" smtClean="0"/>
              <a:t>Based </a:t>
            </a:r>
            <a:r>
              <a:rPr lang="en-US" dirty="0"/>
              <a:t>on research and practice.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Meant </a:t>
            </a:r>
            <a:r>
              <a:rPr lang="en-US" dirty="0"/>
              <a:t>for use in systems-alignment work.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10 Teaching Practices </a:t>
            </a:r>
            <a:r>
              <a:rPr lang="en-US" dirty="0" smtClean="0"/>
              <a:t>That </a:t>
            </a:r>
            <a:r>
              <a:rPr lang="en-US" dirty="0"/>
              <a:t>Promote SEL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1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10 Teaching Practices </a:t>
            </a:r>
            <a:r>
              <a:rPr lang="en-US" dirty="0" smtClean="0"/>
              <a:t>That </a:t>
            </a:r>
            <a:r>
              <a:rPr lang="en-US" dirty="0"/>
              <a:t>Promote SEL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881" y="1849340"/>
            <a:ext cx="8531119" cy="4075844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The 10 practices that promote SEL are not</a:t>
            </a:r>
          </a:p>
          <a:p>
            <a:pPr lvl="0"/>
            <a:r>
              <a:rPr lang="en-US" dirty="0" smtClean="0"/>
              <a:t>A </a:t>
            </a:r>
            <a:r>
              <a:rPr lang="en-US" dirty="0"/>
              <a:t>comprehensive set of professional teaching standards.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Meant </a:t>
            </a:r>
            <a:r>
              <a:rPr lang="en-US" dirty="0"/>
              <a:t>to be a checklist or one-size-fits-all </a:t>
            </a:r>
            <a:r>
              <a:rPr lang="en-US" dirty="0" smtClean="0"/>
              <a:t>strategy or </a:t>
            </a:r>
            <a:r>
              <a:rPr lang="en-US" dirty="0"/>
              <a:t>prescribed approach to pedagogy.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Inclusive </a:t>
            </a:r>
            <a:r>
              <a:rPr lang="en-US" dirty="0"/>
              <a:t>of all important teaching </a:t>
            </a:r>
            <a:r>
              <a:rPr lang="en-US" kern="0" spc="-30" dirty="0"/>
              <a:t>practices, competencies, skills, performances,</a:t>
            </a:r>
            <a:r>
              <a:rPr lang="en-US" dirty="0"/>
              <a:t> and </a:t>
            </a:r>
            <a:r>
              <a:rPr lang="en-US" dirty="0" smtClean="0"/>
              <a:t>dispositions.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20993"/>
              </p:ext>
            </p:extLst>
          </p:nvPr>
        </p:nvGraphicFramePr>
        <p:xfrm>
          <a:off x="261258" y="1752598"/>
          <a:ext cx="4561114" cy="3997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714471"/>
              </p:ext>
            </p:extLst>
          </p:nvPr>
        </p:nvGraphicFramePr>
        <p:xfrm>
          <a:off x="4582886" y="1817913"/>
          <a:ext cx="4561114" cy="3997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87388" y="121788"/>
            <a:ext cx="8224837" cy="1486894"/>
          </a:xfrm>
        </p:spPr>
        <p:txBody>
          <a:bodyPr/>
          <a:lstStyle/>
          <a:p>
            <a:r>
              <a:rPr lang="en-US" dirty="0"/>
              <a:t>Introducing the 10 Teaching Practices </a:t>
            </a:r>
            <a:r>
              <a:rPr lang="en-US" dirty="0" smtClean="0"/>
              <a:t>That </a:t>
            </a:r>
            <a:r>
              <a:rPr lang="en-US" dirty="0"/>
              <a:t>Promote SEL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01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204" y="1831975"/>
            <a:ext cx="8168676" cy="283333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Choose </a:t>
            </a:r>
            <a:r>
              <a:rPr lang="en-US" dirty="0"/>
              <a:t>whether you are going to focus on </a:t>
            </a:r>
            <a:r>
              <a:rPr lang="en-US" dirty="0" smtClean="0"/>
              <a:t>the four Social Teaching Practices or the six Instructional Teaching Practices.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Use a pen to underline key words or terms in the practices.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Also make note of which SEL skills that students would need or be able to develop to accomplish that practice.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3: Diving Into the </a:t>
            </a:r>
            <a:r>
              <a:rPr lang="en-US" dirty="0" smtClean="0"/>
              <a:t>10 Teaching Practices That Promote 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1" y="5484996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Social and Emotional Learning in the Daily Life of Classrooms Workbook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7653" y="1792696"/>
            <a:ext cx="6111077" cy="32048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mission of the Center on Great Teachers and Leaders (GTL Center) is to foster the capacity of vibrant networks of practitioners, researchers, innovators, and experts to build and sustain a seamless system of support for great teachers and leaders for every school in every state in the nation.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756857" y="-257176"/>
            <a:ext cx="4517182" cy="6217181"/>
            <a:chOff x="5756857" y="-242426"/>
            <a:chExt cx="4517182" cy="6217181"/>
          </a:xfrm>
        </p:grpSpPr>
        <p:sp>
          <p:nvSpPr>
            <p:cNvPr id="6" name="Rectangle 5"/>
            <p:cNvSpPr/>
            <p:nvPr/>
          </p:nvSpPr>
          <p:spPr>
            <a:xfrm rot="10800000">
              <a:off x="5756857" y="1619336"/>
              <a:ext cx="2999752" cy="821617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6910330" y="2588233"/>
              <a:ext cx="3363709" cy="821617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168090" y="3386236"/>
              <a:ext cx="4355421" cy="821617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495000" y="1172904"/>
              <a:ext cx="3652277" cy="821617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72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204" y="1831975"/>
            <a:ext cx="8224699" cy="283333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Pair up with an individual (or pair) who focused on the other set of practices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Social teaching practices pairs up with Instructional teaching practice.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Each group has five minutes to describe the following:</a:t>
            </a:r>
          </a:p>
          <a:p>
            <a:pPr lvl="1">
              <a:spcBef>
                <a:spcPts val="1200"/>
              </a:spcBef>
              <a:buNone/>
            </a:pPr>
            <a:r>
              <a:rPr lang="en-US" dirty="0" smtClean="0"/>
              <a:t>1. What each practice is</a:t>
            </a:r>
          </a:p>
          <a:p>
            <a:pPr lvl="1">
              <a:spcBef>
                <a:spcPts val="1200"/>
              </a:spcBef>
              <a:buNone/>
            </a:pPr>
            <a:r>
              <a:rPr lang="en-US" dirty="0" smtClean="0"/>
              <a:t>2. What SEL skills students need in order to accomplish each practice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3 Debrief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7720" y="5484996"/>
            <a:ext cx="83362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Social and Emotional Learning in the Daily Life of Classrooms Workbook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939597" y="1831975"/>
            <a:ext cx="3777684" cy="36950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 smtClean="0"/>
              <a:t>SEL Workbook</a:t>
            </a:r>
            <a:r>
              <a:rPr lang="en-US" dirty="0" smtClean="0"/>
              <a:t> takes </a:t>
            </a:r>
            <a:r>
              <a:rPr lang="en-US" dirty="0"/>
              <a:t>you </a:t>
            </a:r>
            <a:r>
              <a:rPr lang="en-US" dirty="0" smtClean="0"/>
              <a:t>step-by-step </a:t>
            </a:r>
            <a:r>
              <a:rPr lang="en-US" dirty="0"/>
              <a:t>to find </a:t>
            </a:r>
            <a:r>
              <a:rPr lang="en-US" dirty="0" smtClean="0"/>
              <a:t>connections </a:t>
            </a:r>
            <a:r>
              <a:rPr lang="en-US" dirty="0"/>
              <a:t>between the </a:t>
            </a:r>
            <a:r>
              <a:rPr lang="en-US" dirty="0" smtClean="0"/>
              <a:t>teaching practices that promote SEL and </a:t>
            </a:r>
            <a:r>
              <a:rPr lang="en-US" dirty="0"/>
              <a:t>teacher </a:t>
            </a:r>
            <a:r>
              <a:rPr lang="en-US" dirty="0" smtClean="0"/>
              <a:t>evaluation.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SEL Workbook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21</a:t>
            </a:fld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gray">
          <a:xfrm>
            <a:off x="855663" y="1868628"/>
            <a:ext cx="3777684" cy="369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463550" indent="-233363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Franklin Gothic Book" pitchFamily="34" charset="0"/>
              </a:defRPr>
            </a:lvl2pPr>
            <a:lvl3pPr marL="687388" indent="-228600" algn="l" defTabSz="9144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Franklin Gothic Book" pitchFamily="34" charset="0"/>
              <a:buChar char="–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Franklin Gothic Book" pitchFamily="34" charset="0"/>
              </a:defRPr>
            </a:lvl3pPr>
            <a:lvl4pPr marL="915988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75000"/>
              <a:buFont typeface="Courier New" pitchFamily="49" charset="0"/>
              <a:buChar char="o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37795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9702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9" name="Picture 8" descr="14-1154c GTL PLM SEL Daily Life_WrkBkCover_PPT d1 l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5" y="1784034"/>
            <a:ext cx="2828548" cy="3657600"/>
          </a:xfrm>
          <a:prstGeom prst="rect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33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4427" y="1750961"/>
            <a:ext cx="8207798" cy="4075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your professional practice (teacher evaluation) framework. </a:t>
            </a:r>
          </a:p>
          <a:p>
            <a:pPr marL="800100" lvl="1" indent="-279400"/>
            <a:r>
              <a:rPr lang="en-US" sz="2000" dirty="0" smtClean="0"/>
              <a:t>Identify connections between your professional practice framework and the SEL teaching practices.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Review your professional learning plans, structures, initiatives, or offerings.</a:t>
            </a:r>
          </a:p>
          <a:p>
            <a:pPr marL="800100" lvl="1" indent="-279400"/>
            <a:r>
              <a:rPr lang="en-US" sz="2000" dirty="0" smtClean="0"/>
              <a:t>Identify direct supports.</a:t>
            </a:r>
          </a:p>
          <a:p>
            <a:pPr marL="800100" lvl="1" indent="-279400"/>
            <a:r>
              <a:rPr lang="en-US" sz="2000" dirty="0" smtClean="0"/>
              <a:t>Identify clear gaps.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652" y="121788"/>
            <a:ext cx="8319347" cy="1486894"/>
          </a:xfrm>
        </p:spPr>
        <p:txBody>
          <a:bodyPr>
            <a:normAutofit/>
          </a:bodyPr>
          <a:lstStyle/>
          <a:p>
            <a:r>
              <a:rPr lang="en-US" i="1" dirty="0" smtClean="0"/>
              <a:t>SEL Workbook: </a:t>
            </a:r>
            <a:r>
              <a:rPr lang="en-US" dirty="0" smtClean="0"/>
              <a:t>Steps in the Systems Review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6" y="1750961"/>
            <a:ext cx="8224699" cy="407584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en-US" dirty="0" smtClean="0"/>
              <a:t>Identify the needed SEL skills for students and for teachers.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en-US" dirty="0" smtClean="0"/>
              <a:t>Answer the three Questions for Consideration, and jot down any other thoughts in the Additional Insights, Concerns, and Policy Implications.</a:t>
            </a:r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2" y="121788"/>
            <a:ext cx="8339667" cy="1486894"/>
          </a:xfrm>
        </p:spPr>
        <p:txBody>
          <a:bodyPr>
            <a:normAutofit/>
          </a:bodyPr>
          <a:lstStyle/>
          <a:p>
            <a:r>
              <a:rPr lang="en-US" i="1" dirty="0" smtClean="0"/>
              <a:t>SEL Workbook: </a:t>
            </a:r>
            <a:r>
              <a:rPr lang="en-US" dirty="0" smtClean="0"/>
              <a:t>Steps in the Systems Review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Systems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15258526"/>
              </p:ext>
            </p:extLst>
          </p:nvPr>
        </p:nvGraphicFramePr>
        <p:xfrm>
          <a:off x="251959" y="1273630"/>
          <a:ext cx="8762034" cy="4365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282"/>
                <a:gridCol w="3414532"/>
                <a:gridCol w="3831220"/>
              </a:tblGrid>
              <a:tr h="74550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</a:t>
                      </a:r>
                      <a:r>
                        <a:rPr lang="en-US" sz="14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Teaching </a:t>
                      </a:r>
                      <a:r>
                        <a:rPr lang="en-US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Practice 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Alignment</a:t>
                      </a:r>
                      <a:r>
                        <a:rPr lang="en-US" sz="14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District </a:t>
                      </a:r>
                      <a:br>
                        <a:rPr lang="en-US" sz="14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Practice </a:t>
                      </a:r>
                      <a:br>
                        <a:rPr lang="en-US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Framework for Teacher Evaluation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Professional Learning Initiatives,</a:t>
                      </a:r>
                      <a:r>
                        <a:rPr lang="en-US" sz="14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Offerings, Programs, or Supports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93639">
                <a:tc rowSpan="3">
                  <a:txBody>
                    <a:bodyPr/>
                    <a:lstStyle/>
                    <a:p>
                      <a:r>
                        <a:rPr lang="en-US" sz="1400" dirty="0" smtClean="0"/>
                        <a:t>Student-Centered Discipline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Danielson Framework: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2a. Creating an environment of respect and rapport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2d. Managing student behavior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/>
                        <a:t>State-sponsored online workshops that focus on designing lessons that promote student choice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/>
                        <a:t>Ongoing professional learning communities to review student disciplinary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Needed SEL Skills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3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buAutoNum type="arabicPeriod"/>
                      </a:pPr>
                      <a:r>
                        <a:rPr lang="en-US" sz="1400" b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What </a:t>
                      </a:r>
                      <a:r>
                        <a:rPr lang="en-US" sz="1400" b="0" dirty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social, emotional, and cognitive skills do students need to exhibit in order to effectively participate in this </a:t>
                      </a:r>
                      <a:r>
                        <a:rPr lang="en-US" sz="1400" b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teaching practice?</a:t>
                      </a:r>
                    </a:p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Emotion</a:t>
                      </a:r>
                      <a:r>
                        <a:rPr lang="en-US" sz="1400" b="0" baseline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 regulation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en-US" sz="1400" b="0" baseline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calm themselves when upset</a:t>
                      </a:r>
                    </a:p>
                    <a:p>
                      <a:pPr marL="4572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Self-awareness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en-US" sz="1400" b="0" baseline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know what gets them upset</a:t>
                      </a:r>
                      <a:endParaRPr lang="en-US" sz="1400" b="1" dirty="0">
                        <a:effectLst/>
                        <a:latin typeface="Arial  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dirty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2</a:t>
                      </a:r>
                      <a:r>
                        <a:rPr lang="en-US" sz="1400" b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.	What </a:t>
                      </a:r>
                      <a:r>
                        <a:rPr lang="en-US" sz="1400" b="0" dirty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social, emotional, and cognitive skills do teachers need in order to enact these practices effectively</a:t>
                      </a:r>
                      <a:r>
                        <a:rPr lang="en-US" sz="1400" b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?</a:t>
                      </a:r>
                    </a:p>
                    <a:p>
                      <a:pPr marL="457200" marR="0" indent="-282575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Relationship skills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en-US" sz="1400" b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develop</a:t>
                      </a:r>
                      <a:r>
                        <a:rPr lang="en-US" sz="1400" b="0" baseline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 positive relationships with kids</a:t>
                      </a:r>
                    </a:p>
                    <a:p>
                      <a:pPr marL="457200" marR="0" indent="-282575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Self-awareness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en-US" sz="1400" b="0" baseline="0" dirty="0" smtClean="0">
                          <a:effectLst/>
                          <a:latin typeface="Arial  "/>
                          <a:ea typeface="MS Mincho"/>
                          <a:cs typeface="Times New Roman"/>
                        </a:rPr>
                        <a:t>know their own comfort level in terms of how much control they can release</a:t>
                      </a:r>
                      <a:endParaRPr lang="en-US" sz="1400" b="1" dirty="0">
                        <a:effectLst/>
                        <a:latin typeface="Arial  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3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</a:t>
            </a:r>
            <a:r>
              <a:rPr lang="en-US" i="1" dirty="0" smtClean="0"/>
              <a:t>SEL Workbook</a:t>
            </a:r>
            <a:r>
              <a:rPr lang="en-US" dirty="0" smtClean="0"/>
              <a:t>, keep working with the same set of teaching practices you chose earlier</a:t>
            </a:r>
            <a:r>
              <a:rPr lang="en-US" dirty="0"/>
              <a:t> </a:t>
            </a:r>
            <a:r>
              <a:rPr lang="en-US" dirty="0" smtClean="0"/>
              <a:t>to review.</a:t>
            </a:r>
          </a:p>
          <a:p>
            <a:pPr lvl="1"/>
            <a:r>
              <a:rPr lang="en-US" sz="2000" dirty="0" smtClean="0"/>
              <a:t>For Social Teaching Practices, see pages 5–8.</a:t>
            </a:r>
          </a:p>
          <a:p>
            <a:pPr lvl="1"/>
            <a:r>
              <a:rPr lang="en-US" sz="2000" dirty="0" smtClean="0"/>
              <a:t>For Instructional Teaching Practices, </a:t>
            </a:r>
            <a:r>
              <a:rPr lang="en-US" sz="2000" dirty="0"/>
              <a:t>see pages </a:t>
            </a:r>
            <a:r>
              <a:rPr lang="en-US" sz="2000" dirty="0" smtClean="0"/>
              <a:t>9–14.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Complete the System Review pages for each chosen </a:t>
            </a:r>
            <a:br>
              <a:rPr lang="en-US" dirty="0" smtClean="0"/>
            </a:br>
            <a:r>
              <a:rPr lang="en-US" dirty="0" smtClean="0"/>
              <a:t>SEL teaching practice.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4a: Team Systems Review Through the </a:t>
            </a:r>
            <a:r>
              <a:rPr lang="en-US" i="1" dirty="0" smtClean="0"/>
              <a:t>SEL Workbook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206" y="1689735"/>
            <a:ext cx="8224699" cy="4075844"/>
          </a:xfrm>
        </p:spPr>
        <p:txBody>
          <a:bodyPr/>
          <a:lstStyle/>
          <a:p>
            <a:r>
              <a:rPr lang="en-US" sz="2400" dirty="0" smtClean="0"/>
              <a:t>In your team, take five minutes to determine</a:t>
            </a:r>
          </a:p>
          <a:p>
            <a:pPr lvl="1"/>
            <a:r>
              <a:rPr lang="en-US" sz="2000" dirty="0"/>
              <a:t>One </a:t>
            </a:r>
            <a:r>
              <a:rPr lang="en-US" sz="2000" b="1" dirty="0"/>
              <a:t>strong </a:t>
            </a:r>
            <a:r>
              <a:rPr lang="en-US" sz="2000" b="1" dirty="0" smtClean="0"/>
              <a:t>connection </a:t>
            </a:r>
            <a:r>
              <a:rPr lang="en-US" sz="2000" dirty="0" smtClean="0"/>
              <a:t>between each SEL teaching practice and the district’s professional practice framework or professional learning initiatives.</a:t>
            </a:r>
            <a:endParaRPr lang="en-US" sz="2000" dirty="0"/>
          </a:p>
          <a:p>
            <a:pPr lvl="1"/>
            <a:r>
              <a:rPr lang="en-US" sz="2000" dirty="0"/>
              <a:t>One </a:t>
            </a:r>
            <a:r>
              <a:rPr lang="en-US" sz="2000" b="1" dirty="0"/>
              <a:t>potential gap </a:t>
            </a:r>
            <a:r>
              <a:rPr lang="en-US" sz="2000" dirty="0"/>
              <a:t>between each </a:t>
            </a:r>
            <a:r>
              <a:rPr lang="en-US" sz="2000" dirty="0" smtClean="0"/>
              <a:t>SEL instructional </a:t>
            </a:r>
            <a:r>
              <a:rPr lang="en-US" sz="2000" dirty="0"/>
              <a:t>p</a:t>
            </a:r>
            <a:r>
              <a:rPr lang="en-US" sz="2000" dirty="0" smtClean="0"/>
              <a:t>ractice </a:t>
            </a:r>
            <a:r>
              <a:rPr lang="en-US" sz="2000" dirty="0"/>
              <a:t>and the district’s </a:t>
            </a:r>
            <a:r>
              <a:rPr lang="en-US" sz="2000" dirty="0" smtClean="0"/>
              <a:t>professional practice framework </a:t>
            </a:r>
            <a:r>
              <a:rPr lang="en-US" sz="2000" dirty="0"/>
              <a:t>or professional learning </a:t>
            </a:r>
            <a:r>
              <a:rPr lang="en-US" sz="2000" dirty="0" smtClean="0"/>
              <a:t>initiatives.</a:t>
            </a:r>
          </a:p>
          <a:p>
            <a:pPr lvl="1"/>
            <a:r>
              <a:rPr lang="en-US" sz="2000" b="1" dirty="0" smtClean="0"/>
              <a:t>Common</a:t>
            </a:r>
            <a:r>
              <a:rPr lang="en-US" sz="2000" dirty="0" smtClean="0"/>
              <a:t> teacher and student SEL skills needed in order for that practice to be successfully implemented.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Choose a team member to share out with the whole group (10 minutes).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5</a:t>
            </a:r>
            <a:r>
              <a:rPr lang="en-US" dirty="0"/>
              <a:t>: </a:t>
            </a:r>
            <a:r>
              <a:rPr lang="en-US" dirty="0" smtClean="0"/>
              <a:t>Briefing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206" y="1689735"/>
            <a:ext cx="8224699" cy="4075844"/>
          </a:xfrm>
        </p:spPr>
        <p:txBody>
          <a:bodyPr/>
          <a:lstStyle/>
          <a:p>
            <a:r>
              <a:rPr lang="en-US" dirty="0" smtClean="0"/>
              <a:t>Work in teams to complete the Systems Review for the teaching practices that you did not complete previously.</a:t>
            </a:r>
          </a:p>
          <a:p>
            <a:r>
              <a:rPr lang="en-US" dirty="0" smtClean="0"/>
              <a:t>For each teaching practice, make sure to complete </a:t>
            </a:r>
            <a:br>
              <a:rPr lang="en-US" dirty="0" smtClean="0"/>
            </a:br>
            <a:r>
              <a:rPr lang="en-US" dirty="0" smtClean="0"/>
              <a:t>Steps 1–4 (listed on pages 3–4) of the </a:t>
            </a:r>
            <a:r>
              <a:rPr lang="en-US" i="1" dirty="0" smtClean="0"/>
              <a:t>SEL Workbook.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4b: Team Systems Review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Answer the questions on page 15 of the </a:t>
            </a:r>
            <a:r>
              <a:rPr lang="en-US" sz="2800" i="1" dirty="0" smtClean="0"/>
              <a:t>SEL Workbook</a:t>
            </a:r>
            <a:r>
              <a:rPr lang="en-US" sz="2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Work in individual teams or as a whole group.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6: Putting It All Together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Answer the guiding questions on page 16 of the </a:t>
            </a:r>
            <a:r>
              <a:rPr lang="en-US" sz="2800" i="1" dirty="0" smtClean="0"/>
              <a:t>SEL Workbook</a:t>
            </a:r>
            <a:r>
              <a:rPr lang="en-US" sz="2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Fill in the next steps on page 17.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Write down any additional thoughts on page 17.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7: Action Planning and </a:t>
            </a:r>
            <a:br>
              <a:rPr lang="en-US" dirty="0" smtClean="0"/>
            </a:b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Overview and Activity </a:t>
            </a:r>
            <a:r>
              <a:rPr lang="en-US" dirty="0"/>
              <a:t>1: Becoming Aware of Who </a:t>
            </a:r>
            <a:r>
              <a:rPr lang="en-US" dirty="0" smtClean="0"/>
              <a:t>Is </a:t>
            </a:r>
            <a:r>
              <a:rPr lang="en-US" dirty="0"/>
              <a:t>in the Room</a:t>
            </a:r>
          </a:p>
          <a:p>
            <a:r>
              <a:rPr lang="en-US" dirty="0"/>
              <a:t>Introduction to </a:t>
            </a:r>
            <a:r>
              <a:rPr lang="en-US" dirty="0" smtClean="0"/>
              <a:t>Social and </a:t>
            </a:r>
            <a:r>
              <a:rPr lang="en-US" dirty="0" smtClean="0"/>
              <a:t>Emotional Learning (SEL) </a:t>
            </a:r>
            <a:endParaRPr lang="en-US" dirty="0" smtClean="0"/>
          </a:p>
          <a:p>
            <a:r>
              <a:rPr lang="en-US" dirty="0" smtClean="0"/>
              <a:t>Activity </a:t>
            </a:r>
            <a:r>
              <a:rPr lang="en-US" dirty="0"/>
              <a:t>2: Why Is SEL Important?</a:t>
            </a:r>
          </a:p>
          <a:p>
            <a:r>
              <a:rPr lang="en-US" dirty="0"/>
              <a:t>Introducing the 10 Teaching Practices That Promote </a:t>
            </a:r>
            <a:r>
              <a:rPr lang="en-US" dirty="0" smtClean="0"/>
              <a:t>SEL </a:t>
            </a:r>
            <a:endParaRPr lang="en-US" dirty="0" smtClean="0"/>
          </a:p>
          <a:p>
            <a:r>
              <a:rPr lang="en-US" dirty="0" smtClean="0"/>
              <a:t>Activity </a:t>
            </a:r>
            <a:r>
              <a:rPr lang="en-US" dirty="0"/>
              <a:t>3: Diving Into the 10 Teaching Practices 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Activity 4: </a:t>
            </a:r>
            <a:r>
              <a:rPr lang="en-US" dirty="0"/>
              <a:t>Team Systems </a:t>
            </a:r>
            <a:r>
              <a:rPr lang="en-US" dirty="0" smtClean="0"/>
              <a:t>Review Through the </a:t>
            </a:r>
            <a:r>
              <a:rPr lang="en-US" i="1" dirty="0" smtClean="0"/>
              <a:t>SEL Workbook</a:t>
            </a:r>
            <a:endParaRPr lang="en-US" dirty="0" smtClean="0"/>
          </a:p>
          <a:p>
            <a:pPr>
              <a:spcBef>
                <a:spcPts val="1000"/>
              </a:spcBef>
            </a:pPr>
            <a:r>
              <a:rPr lang="en-US" dirty="0"/>
              <a:t>Activity </a:t>
            </a:r>
            <a:r>
              <a:rPr lang="en-US" dirty="0" smtClean="0"/>
              <a:t>5: </a:t>
            </a:r>
            <a:r>
              <a:rPr lang="en-US" dirty="0"/>
              <a:t>Briefing </a:t>
            </a:r>
            <a:r>
              <a:rPr lang="en-US" dirty="0" smtClean="0"/>
              <a:t>Room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Activity 6: Putting It All Together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Activity 7: Action Planning, Next Steps, and Wrap-Up </a:t>
            </a:r>
            <a:r>
              <a:rPr lang="en-US" dirty="0"/>
              <a:t>of Part 1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Part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7388" y="1762760"/>
            <a:ext cx="4711926" cy="3956576"/>
          </a:xfrm>
        </p:spPr>
        <p:txBody>
          <a:bodyPr/>
          <a:lstStyle/>
          <a:p>
            <a:r>
              <a:rPr lang="en-US" dirty="0" smtClean="0"/>
              <a:t>Read this brief for more in-depth </a:t>
            </a:r>
            <a:br>
              <a:rPr lang="en-US" dirty="0" smtClean="0"/>
            </a:br>
            <a:r>
              <a:rPr lang="en-US" dirty="0" smtClean="0"/>
              <a:t>information on creating meaningful</a:t>
            </a:r>
            <a:br>
              <a:rPr lang="en-US" dirty="0" smtClean="0"/>
            </a:br>
            <a:r>
              <a:rPr lang="en-US" dirty="0" smtClean="0"/>
              <a:t>coherence across interdependent education reforms: SEL, academic learning, and teacher evaluation. </a:t>
            </a:r>
            <a:br>
              <a:rPr lang="en-US" dirty="0" smtClean="0"/>
            </a:b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Available online: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www.gtlcenter.org/sites/default/files/TeachingtheWholeChild.pdf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Teaching the Whole Child</a:t>
            </a:r>
            <a:br>
              <a:rPr lang="en-US" i="1" dirty="0" smtClean="0"/>
            </a:br>
            <a:r>
              <a:rPr lang="en-US" dirty="0" smtClean="0"/>
              <a:t>Research-to-Practice Brief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30</a:t>
            </a:fld>
            <a:endParaRPr lang="en-US" dirty="0"/>
          </a:p>
        </p:txBody>
      </p:sp>
      <p:pic>
        <p:nvPicPr>
          <p:cNvPr id="6" name="Picture 5" descr="14-1141 GTL R2P TeachingWholeChild Cover_PPT d3 l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49" y="1914662"/>
            <a:ext cx="2828548" cy="3657600"/>
          </a:xfrm>
          <a:prstGeom prst="rect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52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74690" y="657969"/>
            <a:ext cx="7299508" cy="2904674"/>
          </a:xfrm>
        </p:spPr>
        <p:txBody>
          <a:bodyPr/>
          <a:lstStyle/>
          <a:p>
            <a:pPr lvl="0"/>
            <a:r>
              <a:rPr lang="en-US" dirty="0"/>
              <a:t>More questions?</a:t>
            </a:r>
          </a:p>
          <a:p>
            <a:pPr lvl="0"/>
            <a:r>
              <a:rPr lang="en-US" dirty="0"/>
              <a:t>Contact the GTL Center!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1000 Thomas Jefferson Street NW</a:t>
            </a:r>
          </a:p>
          <a:p>
            <a:pPr lvl="0"/>
            <a:r>
              <a:rPr lang="en-US" dirty="0" smtClean="0"/>
              <a:t>Washington, DC 20007-3835</a:t>
            </a:r>
          </a:p>
          <a:p>
            <a:pPr lvl="0"/>
            <a:r>
              <a:rPr lang="en-US" dirty="0" smtClean="0"/>
              <a:t>877-322-8700</a:t>
            </a:r>
          </a:p>
          <a:p>
            <a:pPr lvl="0"/>
            <a:r>
              <a:rPr lang="en-US" dirty="0" smtClean="0"/>
              <a:t>gtlcenter@air.org</a:t>
            </a:r>
          </a:p>
          <a:p>
            <a:r>
              <a:rPr lang="en-US" dirty="0" smtClean="0"/>
              <a:t>www.gtlcenter.org  |  www.air.org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/>
              <a:t>31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18912" y="988635"/>
            <a:ext cx="7989632" cy="2215991"/>
          </a:xfrm>
        </p:spPr>
        <p:txBody>
          <a:bodyPr/>
          <a:lstStyle/>
          <a:p>
            <a:r>
              <a:rPr lang="en-US" dirty="0" smtClean="0"/>
              <a:t>Social and Emotional Learning </a:t>
            </a:r>
            <a:r>
              <a:rPr lang="en-US" dirty="0"/>
              <a:t>in the Daily Life of </a:t>
            </a:r>
            <a:r>
              <a:rPr lang="en-US" dirty="0" smtClean="0"/>
              <a:t>Classrooms: Work Session—Part 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Copyright © 2014 American Institutes for Research.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body" sz="quarter" idx="12"/>
          </p:nvPr>
        </p:nvSpPr>
        <p:spPr>
          <a:xfrm>
            <a:off x="650240" y="3122839"/>
            <a:ext cx="8374018" cy="2457083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sz="1000" dirty="0" smtClean="0"/>
          </a:p>
          <a:p>
            <a:pPr>
              <a:spcBef>
                <a:spcPts val="1200"/>
              </a:spcBef>
            </a:pPr>
            <a:r>
              <a:rPr lang="en-US" sz="2700" dirty="0"/>
              <a:t>Connecting Teacher and Student </a:t>
            </a:r>
            <a:r>
              <a:rPr lang="en-US" sz="2700" dirty="0" smtClean="0"/>
              <a:t>Social and Emotional Learning </a:t>
            </a:r>
            <a:r>
              <a:rPr lang="en-US" sz="2700" dirty="0"/>
              <a:t>to Professional Teaching Frameworks</a:t>
            </a:r>
          </a:p>
          <a:p>
            <a:pPr marL="0" lvl="1" indent="0">
              <a:spcBef>
                <a:spcPts val="600"/>
              </a:spcBef>
            </a:pPr>
            <a:r>
              <a:rPr lang="en-US" dirty="0"/>
              <a:t>[Facilitator Name(s)]</a:t>
            </a:r>
          </a:p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[Month Year]</a:t>
            </a:r>
          </a:p>
          <a:p>
            <a:pPr lvl="2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SEL Throughout the Learning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33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44805699"/>
              </p:ext>
            </p:extLst>
          </p:nvPr>
        </p:nvGraphicFramePr>
        <p:xfrm>
          <a:off x="573133" y="1894114"/>
          <a:ext cx="8037467" cy="362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55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200" dirty="0" smtClean="0"/>
              <a:t>Participants will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Describe the importance of SEL and how it can be integrated into daily instructional practices.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Understand and strengthen the connections among SEL, district teacher evaluation systems, professional development plans, and structures.</a:t>
            </a:r>
          </a:p>
          <a:p>
            <a:pPr marL="457200" lvl="1" indent="-457200">
              <a:buFont typeface="+mj-lt"/>
              <a:buAutoNum type="arabicPeriod" startAt="3"/>
            </a:pPr>
            <a:r>
              <a:rPr lang="en-US" sz="2200" dirty="0" smtClean="0">
                <a:solidFill>
                  <a:srgbClr val="FF0000"/>
                </a:solidFill>
              </a:rPr>
              <a:t>Learn strategies to guide teachers in self-reflection on their teaching </a:t>
            </a:r>
            <a:r>
              <a:rPr lang="en-US" sz="2200" dirty="0">
                <a:solidFill>
                  <a:srgbClr val="FF0000"/>
                </a:solidFill>
              </a:rPr>
              <a:t>practices that impact student SEL.</a:t>
            </a:r>
          </a:p>
          <a:p>
            <a:pPr marL="457200" lvl="1" indent="-457200">
              <a:buFont typeface="+mj-lt"/>
              <a:buAutoNum type="arabicPeriod" startAt="3"/>
            </a:pPr>
            <a:r>
              <a:rPr lang="en-US" sz="2200" dirty="0">
                <a:solidFill>
                  <a:srgbClr val="FF0000"/>
                </a:solidFill>
              </a:rPr>
              <a:t>Learn strategies to guide teachers in self-reflection on </a:t>
            </a:r>
            <a:r>
              <a:rPr lang="en-US" sz="2200" dirty="0" smtClean="0">
                <a:solidFill>
                  <a:srgbClr val="FF0000"/>
                </a:solidFill>
              </a:rPr>
              <a:t>their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own social-emotional competencies to implement teaching practices.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7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Insights and Priorities Identified </a:t>
            </a:r>
            <a:r>
              <a:rPr lang="en-US" dirty="0" smtClean="0"/>
              <a:t>From </a:t>
            </a:r>
            <a:r>
              <a:rPr lang="en-US" dirty="0"/>
              <a:t>Part 1</a:t>
            </a:r>
          </a:p>
          <a:p>
            <a:r>
              <a:rPr lang="en-US" dirty="0"/>
              <a:t>Activity 8: Teacher Social and Emotional </a:t>
            </a:r>
            <a:r>
              <a:rPr lang="en-US" dirty="0" smtClean="0"/>
              <a:t>Competencies</a:t>
            </a:r>
          </a:p>
          <a:p>
            <a:r>
              <a:rPr lang="en-US" dirty="0"/>
              <a:t>Activity 9: Individual Systems Review Through the </a:t>
            </a:r>
            <a:r>
              <a:rPr lang="en-US" i="1" dirty="0"/>
              <a:t>Teacher SEL </a:t>
            </a:r>
            <a:r>
              <a:rPr lang="en-US" i="1" dirty="0" smtClean="0"/>
              <a:t>Self-Assessment</a:t>
            </a:r>
          </a:p>
          <a:p>
            <a:r>
              <a:rPr lang="en-US" dirty="0"/>
              <a:t>Activity 10: Briefing Room </a:t>
            </a:r>
            <a:endParaRPr lang="en-US" dirty="0" smtClean="0"/>
          </a:p>
          <a:p>
            <a:r>
              <a:rPr lang="en-US" dirty="0"/>
              <a:t>Activity 11: Action Planning and Closing </a:t>
            </a:r>
            <a:endParaRPr lang="en-US" dirty="0" smtClean="0"/>
          </a:p>
          <a:p>
            <a:r>
              <a:rPr lang="en-US" dirty="0" smtClean="0"/>
              <a:t>Adjourn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Part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35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0632" y="1657163"/>
            <a:ext cx="8224699" cy="407584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Review action steps and proposed challenges.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Pair  up with another district or team.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Review the action steps and proposed challenges from the last activity in Part 1.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Share with your partner.</a:t>
            </a:r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Partner provides feedback.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Upon further reflection…</a:t>
            </a:r>
          </a:p>
          <a:p>
            <a:pPr lvl="1"/>
            <a:r>
              <a:rPr lang="en-US" sz="2400" dirty="0" smtClean="0"/>
              <a:t>New insights, questions, or concerns?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 From Part 1: </a:t>
            </a:r>
            <a:br>
              <a:rPr lang="en-US" dirty="0" smtClean="0"/>
            </a:br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36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Question 4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do your own social and emotional competencies mean to you for your teaching practice?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do your social and emotional skills mean for your relationships with your students?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530578"/>
            <a:ext cx="8224837" cy="1078104"/>
          </a:xfrm>
        </p:spPr>
        <p:txBody>
          <a:bodyPr>
            <a:normAutofit fontScale="90000"/>
          </a:bodyPr>
          <a:lstStyle/>
          <a:p>
            <a:r>
              <a:rPr lang="en-US" dirty="0"/>
              <a:t>Teacher </a:t>
            </a:r>
            <a:r>
              <a:rPr lang="en-US" dirty="0" smtClean="0"/>
              <a:t>Social and </a:t>
            </a:r>
            <a:br>
              <a:rPr lang="en-US" dirty="0" smtClean="0"/>
            </a:br>
            <a:r>
              <a:rPr lang="en-US" dirty="0" smtClean="0"/>
              <a:t>Emotional </a:t>
            </a:r>
            <a:r>
              <a:rPr lang="en-US" dirty="0"/>
              <a:t>Competencies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082575"/>
              </p:ext>
            </p:extLst>
          </p:nvPr>
        </p:nvGraphicFramePr>
        <p:xfrm>
          <a:off x="687388" y="1831976"/>
          <a:ext cx="8224837" cy="357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530578"/>
            <a:ext cx="8224837" cy="1078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Teacher Social and </a:t>
            </a:r>
            <a:br>
              <a:rPr lang="en-US" dirty="0" smtClean="0"/>
            </a:br>
            <a:r>
              <a:rPr lang="en-US" dirty="0" smtClean="0"/>
              <a:t>Emotional Competencies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38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" y="5509352"/>
            <a:ext cx="902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Appendix </a:t>
            </a:r>
            <a:r>
              <a:rPr lang="en-US" sz="1600" b="1" dirty="0" smtClean="0"/>
              <a:t>B </a:t>
            </a:r>
            <a:r>
              <a:rPr lang="en-US" sz="1600" b="1" dirty="0"/>
              <a:t>of </a:t>
            </a:r>
            <a:r>
              <a:rPr lang="en-US" sz="1600" b="1" i="1" dirty="0" smtClean="0"/>
              <a:t>Self-Assessment Tool</a:t>
            </a:r>
            <a:r>
              <a:rPr lang="en-US" sz="1600" b="1" dirty="0" smtClean="0">
                <a:solidFill>
                  <a:srgbClr val="000000"/>
                </a:solidFill>
              </a:rPr>
              <a:t>: </a:t>
            </a:r>
            <a:r>
              <a:rPr lang="en-US" sz="1600" b="1" i="1" dirty="0" smtClean="0">
                <a:solidFill>
                  <a:srgbClr val="000000"/>
                </a:solidFill>
              </a:rPr>
              <a:t>Teacher Social and Emotional Competencies</a:t>
            </a:r>
            <a:endParaRPr lang="en-US" sz="1600" i="1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530578"/>
            <a:ext cx="8224837" cy="1078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8: Teacher-Student SEL Competencies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39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4684"/>
              </p:ext>
            </p:extLst>
          </p:nvPr>
        </p:nvGraphicFramePr>
        <p:xfrm>
          <a:off x="643375" y="1815144"/>
          <a:ext cx="8151490" cy="3261360"/>
        </p:xfrm>
        <a:graphic>
          <a:graphicData uri="http://schemas.openxmlformats.org/drawingml/2006/table">
            <a:tbl>
              <a:tblPr firstRow="1" firstCol="1"/>
              <a:tblGrid>
                <a:gridCol w="2672935"/>
                <a:gridCol w="2657795"/>
                <a:gridCol w="2820760"/>
              </a:tblGrid>
              <a:tr h="51124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Example Experiences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ith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Common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Core State Standards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Shifts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7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SEL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Connections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Students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7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SEL Connections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Teachers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7DB"/>
                    </a:solidFill>
                  </a:tcPr>
                </a:tc>
              </a:tr>
              <a:tr h="766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Students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will experience working with unfamiliar vocabulary words in their literacy text.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What self-management</a:t>
                      </a:r>
                      <a:r>
                        <a:rPr lang="en-US" sz="16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skills will students need to use in order to complete this task successfully?</a:t>
                      </a:r>
                      <a:endParaRPr lang="en-US" sz="16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What self-management</a:t>
                      </a:r>
                      <a:r>
                        <a:rPr lang="en-US" sz="16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skills will teachers need to use in order to help students successfully complete this task?</a:t>
                      </a:r>
                      <a:endParaRPr lang="en-US" sz="1600" i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068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mathematics, they will have to explain their answers in a more nuanced way, in which they will have to explain their solution path rather than supply only their answer.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What social </a:t>
                      </a:r>
                      <a:r>
                        <a:rPr lang="en-US" sz="16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skills will students need to use in order to complete this task successfully?</a:t>
                      </a:r>
                      <a:endParaRPr lang="en-US" sz="1600" i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What social</a:t>
                      </a:r>
                      <a:r>
                        <a:rPr lang="en-US" sz="1600" i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skills will teachers need to use in order to help students successfully complete this task?</a:t>
                      </a:r>
                      <a:endParaRPr lang="en-US" sz="1600" i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37638" y="5542010"/>
            <a:ext cx="4506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Handout 2: SEL Connections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200" dirty="0" smtClean="0"/>
              <a:t>Participants will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Describe the importance of SEL and how it can be integrated into daily instructional practices.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Understand and </a:t>
            </a:r>
            <a:r>
              <a:rPr lang="en-US" sz="2200" dirty="0" smtClean="0">
                <a:solidFill>
                  <a:srgbClr val="FF0000"/>
                </a:solidFill>
              </a:rPr>
              <a:t>strengthen the connections among SEL, district teacher evaluation systems, professional development plans, and structures.</a:t>
            </a:r>
          </a:p>
          <a:p>
            <a:pPr marL="457200" lvl="1" indent="-457200">
              <a:buFont typeface="+mj-lt"/>
              <a:buAutoNum type="arabicPeriod" startAt="3"/>
            </a:pPr>
            <a:r>
              <a:rPr lang="en-US" sz="2200" dirty="0" smtClean="0"/>
              <a:t>Learn strategies to guide teachers in self-reflection on their teaching </a:t>
            </a:r>
            <a:r>
              <a:rPr lang="en-US" sz="2200" dirty="0"/>
              <a:t>practices that impact student SEL.</a:t>
            </a:r>
          </a:p>
          <a:p>
            <a:pPr marL="457200" lvl="1" indent="-457200">
              <a:buFont typeface="+mj-lt"/>
              <a:buAutoNum type="arabicPeriod" startAt="3"/>
            </a:pPr>
            <a:r>
              <a:rPr lang="en-US" sz="2200" dirty="0"/>
              <a:t>Learn strategies to guide teachers in self-reflection on </a:t>
            </a:r>
            <a:r>
              <a:rPr lang="en-US" sz="2200" dirty="0" smtClean="0"/>
              <a:t>their</a:t>
            </a:r>
            <a:r>
              <a:rPr lang="en-US" sz="2200" dirty="0"/>
              <a:t> </a:t>
            </a:r>
            <a:r>
              <a:rPr lang="en-US" sz="2200" dirty="0" smtClean="0"/>
              <a:t>own social-emotional competencies to implement teaching practices.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7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important for teachers to think about their own SEL skills?</a:t>
            </a:r>
          </a:p>
          <a:p>
            <a:r>
              <a:rPr lang="en-US" dirty="0" smtClean="0"/>
              <a:t>What are the SEL skills that teachers need in order to accomplish the instructional task?</a:t>
            </a:r>
          </a:p>
          <a:p>
            <a:r>
              <a:rPr lang="en-US" dirty="0" smtClean="0"/>
              <a:t>How do the SEL skills you identified facilitate student success in accomplishing this instructional task?</a:t>
            </a:r>
          </a:p>
          <a:p>
            <a:r>
              <a:rPr lang="en-US" dirty="0" smtClean="0"/>
              <a:t>What action steps can teachers take to improve and build upon the SEL skills that they already have?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8 Debrief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40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5018313" y="1868627"/>
            <a:ext cx="3385457" cy="36950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 smtClean="0"/>
              <a:t>Teacher SEL Self-Assessment Tool </a:t>
            </a:r>
            <a:r>
              <a:rPr lang="en-US" dirty="0" smtClean="0"/>
              <a:t>takes </a:t>
            </a:r>
            <a:r>
              <a:rPr lang="en-US" dirty="0"/>
              <a:t>you </a:t>
            </a:r>
            <a:r>
              <a:rPr lang="en-US" dirty="0" smtClean="0"/>
              <a:t>step-by-step </a:t>
            </a:r>
            <a:r>
              <a:rPr lang="en-US" dirty="0"/>
              <a:t>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self-assess your implementation of the </a:t>
            </a:r>
            <a:br>
              <a:rPr lang="en-US" dirty="0" smtClean="0"/>
            </a:br>
            <a:r>
              <a:rPr lang="en-US" dirty="0" smtClean="0"/>
              <a:t>10 teaching practices that promote SEL and your own social and emotional competencies.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Teacher SEL Self-Assessment Tool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41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gray">
          <a:xfrm>
            <a:off x="1008063" y="1872759"/>
            <a:ext cx="3777684" cy="369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Franklin Gothic Book" pitchFamily="34" charset="0"/>
              </a:defRPr>
            </a:lvl1pPr>
            <a:lvl2pPr marL="463550" indent="-233363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Franklin Gothic Book" pitchFamily="34" charset="0"/>
              </a:defRPr>
            </a:lvl2pPr>
            <a:lvl3pPr marL="687388" indent="-228600" algn="l" defTabSz="9144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Franklin Gothic Book" pitchFamily="34" charset="0"/>
              <a:buChar char="–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Franklin Gothic Book" pitchFamily="34" charset="0"/>
              </a:defRPr>
            </a:lvl3pPr>
            <a:lvl4pPr marL="915988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75000"/>
              <a:buFont typeface="Courier New" pitchFamily="49" charset="0"/>
              <a:buChar char="o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137795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97025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FFFF">
                  <a:lumMod val="65000"/>
                </a:srgbClr>
              </a:buClr>
              <a:buFont typeface="Wingdings" pitchFamily="2" charset="2"/>
              <a:buNone/>
            </a:pPr>
            <a:endParaRPr lang="en-US" dirty="0" smtClean="0">
              <a:solidFill>
                <a:srgbClr val="326295">
                  <a:lumMod val="75000"/>
                </a:srgbClr>
              </a:solidFill>
            </a:endParaRPr>
          </a:p>
          <a:p>
            <a:pPr marL="0" indent="0">
              <a:buClr>
                <a:srgbClr val="FFFFFF">
                  <a:lumMod val="65000"/>
                </a:srgbClr>
              </a:buClr>
              <a:buFont typeface="Wingdings" pitchFamily="2" charset="2"/>
              <a:buNone/>
            </a:pPr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  <p:pic>
        <p:nvPicPr>
          <p:cNvPr id="9" name="Picture 8" descr="14-1058 GTL PLM Self-Assessing_WrkBkCover_PPT d2 l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1868628"/>
            <a:ext cx="2828548" cy="3657600"/>
          </a:xfrm>
          <a:prstGeom prst="rect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48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6" y="1724067"/>
            <a:ext cx="8224699" cy="40758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Self-assess on the four social teaching practices. </a:t>
            </a:r>
          </a:p>
          <a:p>
            <a:pPr marL="685800" lvl="1" indent="-228600"/>
            <a:r>
              <a:rPr lang="en-US" dirty="0" smtClean="0"/>
              <a:t>How often and how well do you implement the practice?</a:t>
            </a:r>
            <a:endParaRPr lang="en-US" sz="26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Self-assess on your five SEL competencies that influence how you implement the social teaching practices.</a:t>
            </a:r>
          </a:p>
          <a:p>
            <a:pPr marL="679450" lvl="1">
              <a:spcBef>
                <a:spcPts val="1200"/>
              </a:spcBef>
            </a:pPr>
            <a:r>
              <a:rPr lang="en-US" dirty="0" smtClean="0"/>
              <a:t>How much do you agree with the statements?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0388" y="121788"/>
            <a:ext cx="8456612" cy="1486894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9: Individual Systems Review Through </a:t>
            </a:r>
            <a:r>
              <a:rPr lang="en-US" i="1" dirty="0"/>
              <a:t>Teacher SEL Self-Assessment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42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6" y="1750961"/>
            <a:ext cx="8224699" cy="407584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Self-assess </a:t>
            </a:r>
            <a:r>
              <a:rPr lang="en-US" dirty="0"/>
              <a:t>on the </a:t>
            </a:r>
            <a:r>
              <a:rPr lang="en-US" dirty="0" smtClean="0"/>
              <a:t>six instructional teaching practices. </a:t>
            </a:r>
            <a:endParaRPr lang="en-US" dirty="0"/>
          </a:p>
          <a:p>
            <a:pPr marL="800100" lvl="1" indent="-342900"/>
            <a:r>
              <a:rPr lang="en-US" dirty="0"/>
              <a:t>How often and how well do you implement the </a:t>
            </a:r>
            <a:r>
              <a:rPr lang="en-US" dirty="0" smtClean="0"/>
              <a:t>practice?</a:t>
            </a:r>
            <a:endParaRPr lang="en-US" sz="26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en-US" dirty="0"/>
              <a:t>Self-assess on your </a:t>
            </a:r>
            <a:r>
              <a:rPr lang="en-US" dirty="0" smtClean="0"/>
              <a:t>five </a:t>
            </a:r>
            <a:r>
              <a:rPr lang="en-US" dirty="0"/>
              <a:t>SEL competencies that influence how you implement the </a:t>
            </a:r>
            <a:r>
              <a:rPr lang="en-US" dirty="0" smtClean="0"/>
              <a:t>instructional teaching practices.</a:t>
            </a:r>
          </a:p>
          <a:p>
            <a:pPr marL="804672" lvl="1" indent="-347472">
              <a:spcBef>
                <a:spcPts val="1200"/>
              </a:spcBef>
            </a:pPr>
            <a:r>
              <a:rPr lang="en-US" dirty="0"/>
              <a:t>How much do you agree with the statements</a:t>
            </a:r>
            <a:r>
              <a:rPr lang="en-US" dirty="0" smtClean="0"/>
              <a:t>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en-US" dirty="0"/>
              <a:t>Use pages 13–14 to calculate your scores for the teaching practices and for the competencies</a:t>
            </a:r>
            <a:r>
              <a:rPr lang="en-US" dirty="0" smtClean="0"/>
              <a:t>.</a:t>
            </a:r>
          </a:p>
          <a:p>
            <a:pPr marL="804672" lvl="1" indent="-347472">
              <a:spcBef>
                <a:spcPts val="1200"/>
              </a:spcBef>
            </a:pPr>
            <a:r>
              <a:rPr lang="en-US" dirty="0" smtClean="0"/>
              <a:t>To calculate the average score, take your score or total possible points and multiple it by the response scale (5 for teaching practices; 4 for social and emotional competencies).</a:t>
            </a:r>
            <a:endParaRPr lang="en-US" dirty="0"/>
          </a:p>
          <a:p>
            <a:pPr marL="679450" lvl="1"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0388" y="121788"/>
            <a:ext cx="8456612" cy="1486894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 9: Individual Systems Review Through </a:t>
            </a:r>
            <a:r>
              <a:rPr lang="en-US" i="1" dirty="0"/>
              <a:t>Teacher SEL Self-Assessment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43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206" y="1689735"/>
            <a:ext cx="8224699" cy="4075844"/>
          </a:xfrm>
        </p:spPr>
        <p:txBody>
          <a:bodyPr/>
          <a:lstStyle/>
          <a:p>
            <a:r>
              <a:rPr lang="en-US" sz="2400" dirty="0" smtClean="0"/>
              <a:t>In your team, take five minutes to determine the following:</a:t>
            </a:r>
          </a:p>
          <a:p>
            <a:pPr lvl="1"/>
            <a:r>
              <a:rPr lang="en-US" sz="2000" dirty="0" smtClean="0"/>
              <a:t>Taking the average of your team, in what teaching practice does your group score the highest? The lowest? </a:t>
            </a:r>
          </a:p>
          <a:p>
            <a:pPr lvl="1"/>
            <a:r>
              <a:rPr lang="en-US" sz="2000" dirty="0"/>
              <a:t>Taking the average of your team, in what </a:t>
            </a:r>
            <a:r>
              <a:rPr lang="en-US" sz="2000" dirty="0" smtClean="0"/>
              <a:t>SEL competency does your group score the highest? The lowest?</a:t>
            </a:r>
          </a:p>
          <a:p>
            <a:pPr lvl="1"/>
            <a:r>
              <a:rPr lang="en-US" sz="2000" dirty="0" smtClean="0"/>
              <a:t>Does your SEL competency influence how you scored in the teaching practice?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Choose a team member to share out with the whole group (10 minutes).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10: Briefing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44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Answer the guiding questions. </a:t>
            </a:r>
          </a:p>
          <a:p>
            <a:r>
              <a:rPr lang="en-US" sz="2800" dirty="0" smtClean="0"/>
              <a:t>Reflective share out questions</a:t>
            </a:r>
          </a:p>
          <a:p>
            <a:pPr lvl="1"/>
            <a:r>
              <a:rPr lang="en-US" sz="2200" dirty="0" smtClean="0"/>
              <a:t>If you have started this work, what practices are you currently doing in your district to promote social and emotional competencies?</a:t>
            </a:r>
          </a:p>
          <a:p>
            <a:pPr lvl="1"/>
            <a:r>
              <a:rPr lang="en-US" sz="2200" dirty="0" smtClean="0"/>
              <a:t>What are your immediate next steps?</a:t>
            </a:r>
          </a:p>
          <a:p>
            <a:pPr lvl="1"/>
            <a:r>
              <a:rPr lang="en-US" sz="2200" dirty="0" smtClean="0"/>
              <a:t>What are some of  your key learnings from the working sessions on SEL?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11: Action Planning </a:t>
            </a:r>
            <a:br>
              <a:rPr lang="en-US" dirty="0" smtClean="0"/>
            </a:br>
            <a:r>
              <a:rPr lang="en-US" dirty="0" smtClean="0"/>
              <a:t>and 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45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0777" y="5392152"/>
            <a:ext cx="4483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Handout 3: SEL Team Action Planning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 the Parking Lot poster, please use self-sticking notes to share the following:</a:t>
            </a:r>
          </a:p>
          <a:p>
            <a:pPr lvl="1"/>
            <a:r>
              <a:rPr lang="en-US" sz="2400" dirty="0" smtClean="0"/>
              <a:t>Your feedback on the session</a:t>
            </a:r>
          </a:p>
          <a:p>
            <a:pPr lvl="1"/>
            <a:r>
              <a:rPr lang="en-US" sz="2400" dirty="0" smtClean="0"/>
              <a:t>Your additional needs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Thank you for participating in this work session!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46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sz="1800" dirty="0"/>
              <a:t>Durlak, J. A., Weissberg, R. P., Dymnicki, A. B., Taylor, R. D., &amp; Schellinger, K. B. </a:t>
            </a:r>
            <a:r>
              <a:rPr lang="en-US" sz="1800" dirty="0" smtClean="0"/>
              <a:t>	(</a:t>
            </a:r>
            <a:r>
              <a:rPr lang="en-US" sz="1800" dirty="0"/>
              <a:t>2011). The impact of enhancing students’ social and emotional </a:t>
            </a:r>
            <a:r>
              <a:rPr lang="en-US" sz="1800" dirty="0" smtClean="0"/>
              <a:t>	learning</a:t>
            </a:r>
            <a:r>
              <a:rPr lang="en-US" sz="1800" dirty="0"/>
              <a:t>: A meta-analysis of school-based universal interventions. </a:t>
            </a:r>
            <a:r>
              <a:rPr lang="en-US" sz="1800" i="1" dirty="0"/>
              <a:t>Child </a:t>
            </a:r>
            <a:r>
              <a:rPr lang="en-US" sz="1800" i="1" dirty="0" smtClean="0"/>
              <a:t>	Development</a:t>
            </a:r>
            <a:r>
              <a:rPr lang="en-US" sz="1800" i="1" dirty="0"/>
              <a:t>, 82, </a:t>
            </a:r>
            <a:r>
              <a:rPr lang="en-US" sz="1800" dirty="0"/>
              <a:t>405–432. 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47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74690" y="657969"/>
            <a:ext cx="7299508" cy="2904674"/>
          </a:xfrm>
        </p:spPr>
        <p:txBody>
          <a:bodyPr/>
          <a:lstStyle/>
          <a:p>
            <a:pPr lvl="0"/>
            <a:r>
              <a:rPr lang="en-US" dirty="0"/>
              <a:t>More questions?</a:t>
            </a:r>
          </a:p>
          <a:p>
            <a:pPr lvl="0"/>
            <a:r>
              <a:rPr lang="en-US" dirty="0"/>
              <a:t>Contact the GTL Center!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1000 Thomas Jefferson Street NW</a:t>
            </a:r>
          </a:p>
          <a:p>
            <a:pPr lvl="0"/>
            <a:r>
              <a:rPr lang="en-US" dirty="0" smtClean="0"/>
              <a:t>Washington, DC 20007-3835</a:t>
            </a:r>
          </a:p>
          <a:p>
            <a:pPr lvl="0"/>
            <a:r>
              <a:rPr lang="en-US" dirty="0" smtClean="0"/>
              <a:t>877-322-8700</a:t>
            </a:r>
          </a:p>
          <a:p>
            <a:pPr lvl="0"/>
            <a:r>
              <a:rPr lang="en-US" dirty="0" smtClean="0"/>
              <a:t>gtlcenter@air.org</a:t>
            </a:r>
          </a:p>
          <a:p>
            <a:r>
              <a:rPr lang="en-US" dirty="0" smtClean="0"/>
              <a:t>www.gtlcenter.org  |  www.air.org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/>
              <a:t>48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SEL Throughout the Learning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5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92933245"/>
              </p:ext>
            </p:extLst>
          </p:nvPr>
        </p:nvGraphicFramePr>
        <p:xfrm>
          <a:off x="573133" y="1894114"/>
          <a:ext cx="8037467" cy="362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3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7" y="1831975"/>
            <a:ext cx="5012234" cy="4075844"/>
          </a:xfrm>
        </p:spPr>
        <p:txBody>
          <a:bodyPr/>
          <a:lstStyle/>
          <a:p>
            <a:r>
              <a:rPr lang="en-US" dirty="0"/>
              <a:t>How familiar are you with the concept of </a:t>
            </a:r>
            <a:r>
              <a:rPr lang="en-US" dirty="0" smtClean="0"/>
              <a:t>SEL?</a:t>
            </a:r>
            <a:endParaRPr lang="en-US" dirty="0"/>
          </a:p>
          <a:p>
            <a:r>
              <a:rPr lang="en-US" dirty="0" smtClean="0"/>
              <a:t>How familiar are you with your district’s teacher evaluation system?</a:t>
            </a:r>
          </a:p>
          <a:p>
            <a:r>
              <a:rPr lang="en-US" dirty="0" smtClean="0"/>
              <a:t>How well do you know the Common Core State Standards?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1: Becoming Aware of Who Is in the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1027" name="Picture 3" descr="C:\Users\nyoder.AIR\AppData\Local\Microsoft\Windows\Temporary Internet Files\Content.IE5\HJUMPHFL\MC9002979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66" y="2110740"/>
            <a:ext cx="1339596" cy="257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1752600"/>
            <a:ext cx="199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Fist of Five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4714828"/>
            <a:ext cx="199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 = “not familiar”</a:t>
            </a:r>
          </a:p>
          <a:p>
            <a:r>
              <a:rPr lang="en-US" sz="1800" dirty="0" smtClean="0"/>
              <a:t>5 = “very familiar”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471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role?</a:t>
            </a:r>
          </a:p>
          <a:p>
            <a:r>
              <a:rPr lang="en-US" dirty="0" smtClean="0"/>
              <a:t>Scenario</a:t>
            </a:r>
          </a:p>
          <a:p>
            <a:pPr lvl="1"/>
            <a:r>
              <a:rPr lang="en-US" dirty="0" smtClean="0"/>
              <a:t>A: Think about your favorite learning experience (as a teacher or student).</a:t>
            </a:r>
          </a:p>
          <a:p>
            <a:pPr lvl="1"/>
            <a:r>
              <a:rPr lang="en-US" dirty="0" smtClean="0"/>
              <a:t>B: Think about your least favorite learning experience (as a teacher or student).</a:t>
            </a:r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What role did your emotions take in that learning experience?</a:t>
            </a:r>
          </a:p>
          <a:p>
            <a:pPr lvl="1"/>
            <a:r>
              <a:rPr lang="en-US" dirty="0" smtClean="0"/>
              <a:t>What role did your social interactions take in that learning experience?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1: Becoming Aware of Who Is in the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Question </a:t>
            </a:r>
            <a:r>
              <a:rPr lang="en-US" b="1" dirty="0"/>
              <a:t>1</a:t>
            </a:r>
            <a:endParaRPr lang="en-US" b="1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What are the skills and competencies that employers seek?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530578"/>
            <a:ext cx="8224837" cy="107810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Question 2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are some of the skills and competencies that students will need to master the Common Core State Standards?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530578"/>
            <a:ext cx="8224837" cy="107810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L_PowerPoint_Template_w-graphics_4-30-13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ge Graph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aphic Options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act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ontact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GTL_PowerPoint_Template_w-graphics_4-30-13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Levels_x0020_of_x0020_Editing xmlns="14d4bb86-ec47-4627-a320-4b47e1cc18b4">
      <Value>GTL (Great Teachers and Leaders)</Value>
      <Value>Template</Value>
      <Value>Microsoft PowerPoint</Value>
      <Value>Presentation</Value>
      <Value>EDU (Education)</Value>
    </Levels_x0020_of_x0020_Editing>
    <_dlc_DocId xmlns="1709d302-aa1c-49f7-a43d-f13e34b813dc">MA5PA5REYDV2-446-593</_dlc_DocId>
    <_dlc_DocIdUrl xmlns="1709d302-aa1c-49f7-a43d-f13e34b813dc">
      <Url>http://airportal.air.org/Programs/Education/_layouts/DocIdRedir.aspx?ID=MA5PA5REYDV2-446-593</Url>
      <Description>MA5PA5REYDV2-446-593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4BC2338ED5094EB1BE965D1865C76E" ma:contentTypeVersion="4" ma:contentTypeDescription="Create a new document." ma:contentTypeScope="" ma:versionID="17f6c684121bba9d15db0f73bd27a185">
  <xsd:schema xmlns:xsd="http://www.w3.org/2001/XMLSchema" xmlns:xs="http://www.w3.org/2001/XMLSchema" xmlns:p="http://schemas.microsoft.com/office/2006/metadata/properties" xmlns:ns2="14d4bb86-ec47-4627-a320-4b47e1cc18b4" xmlns:ns3="1709d302-aa1c-49f7-a43d-f13e34b813dc" targetNamespace="http://schemas.microsoft.com/office/2006/metadata/properties" ma:root="true" ma:fieldsID="09217e8320408434f970adad44724885" ns2:_="" ns3:_="">
    <xsd:import namespace="14d4bb86-ec47-4627-a320-4b47e1cc18b4"/>
    <xsd:import namespace="1709d302-aa1c-49f7-a43d-f13e34b813dc"/>
    <xsd:element name="properties">
      <xsd:complexType>
        <xsd:sequence>
          <xsd:element name="documentManagement">
            <xsd:complexType>
              <xsd:all>
                <xsd:element ref="ns2:Levels_x0020_of_x0020_Editing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4bb86-ec47-4627-a320-4b47e1cc18b4" elementFormDefault="qualified">
    <xsd:import namespace="http://schemas.microsoft.com/office/2006/documentManagement/types"/>
    <xsd:import namespace="http://schemas.microsoft.com/office/infopath/2007/PartnerControls"/>
    <xsd:element name="Levels_x0020_of_x0020_Editing" ma:index="8" nillable="true" ma:displayName="Categories" ma:internalName="Levels_x0020_of_x0020_Edit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___________"/>
                    <xsd:enumeration value="CENTER / CONTRACT / SERVICE LINE / Area of Expertise"/>
                    <xsd:enumeration value="CCR (College &amp; Career Readiness)"/>
                    <xsd:enumeration value="CCRS (College &amp; Career Readiness and Success)"/>
                    <xsd:enumeration value="California Collaborative on District Reform"/>
                    <xsd:enumeration value="DSI (District and School Improvement)"/>
                    <xsd:enumeration value="ELL (English Language Learners)"/>
                    <xsd:enumeration value="ETM (Educator Talent Management)"/>
                    <xsd:enumeration value="GBG (Good Behavior Game)"/>
                    <xsd:enumeration value="GLCC (Great Lakes Comprehensive Center)"/>
                    <xsd:enumeration value="GTL (Great Teachers and Leaders)"/>
                    <xsd:enumeration value="ISS (Invest for Student Success)"/>
                    <xsd:enumeration value="MPDS (Math Professional Development Study)"/>
                    <xsd:enumeration value="MWCC (Midwest Comprehensive Center)"/>
                    <xsd:enumeration value="NCII (National Center on Intensive Intervention)"/>
                    <xsd:enumeration value="NCRTI (National Center on Response to Intervention)"/>
                    <xsd:enumeration value="NCSRC (National Charter School Resource Center)"/>
                    <xsd:enumeration value="PMA (Performance Management Advantage)"/>
                    <xsd:enumeration value="REL (Regional Education Laboratories)"/>
                    <xsd:enumeration value="QSL-ID (Quality School Leadership)"/>
                    <xsd:enumeration value="School Turnaround and Transformation"/>
                    <xsd:enumeration value="SLEC (State and Local Evaluation Center)"/>
                    <xsd:enumeration value="TLES (Teacher and Leader Evaluation Systems)"/>
                    <xsd:enumeration value="VAMS (Value-Added Measurement Services)"/>
                    <xsd:enumeration value="___________"/>
                    <xsd:enumeration value="BRANDING TOOLS"/>
                    <xsd:enumeration value="Education Program Branding Guidelines"/>
                    <xsd:enumeration value="___________"/>
                    <xsd:enumeration value="CATEGORY"/>
                    <xsd:enumeration value="Area of Expertise"/>
                    <xsd:enumeration value="Center"/>
                    <xsd:enumeration value="Contract"/>
                    <xsd:enumeration value="Service Line"/>
                    <xsd:enumeration value="___________"/>
                    <xsd:enumeration value="DOCUMENT NEED"/>
                    <xsd:enumeration value="Reference"/>
                    <xsd:enumeration value="Sample"/>
                    <xsd:enumeration value="Template"/>
                    <xsd:enumeration value="___________"/>
                    <xsd:enumeration value="DOCUMENT TYPE"/>
                    <xsd:enumeration value="Adobe Illustrator"/>
                    <xsd:enumeration value="Adobe InDesign"/>
                    <xsd:enumeration value="Adobe Photoshop"/>
                    <xsd:enumeration value="Microsoft Excel"/>
                    <xsd:enumeration value="Microsoft Outlook"/>
                    <xsd:enumeration value="Microsoft PowerPoint"/>
                    <xsd:enumeration value="Microsoft Word"/>
                    <xsd:enumeration value="PDF"/>
                    <xsd:enumeration value="___________"/>
                    <xsd:enumeration value="DOCUMENT USE"/>
                    <xsd:enumeration value="About AIR"/>
                    <xsd:enumeration value="Agenda"/>
                    <xsd:enumeration value="Agenda, Preliminary"/>
                    <xsd:enumeration value="Bios"/>
                    <xsd:enumeration value="Brochure"/>
                    <xsd:enumeration value="Business Cards"/>
                    <xsd:enumeration value="Case Study"/>
                    <xsd:enumeration value="E-mail Signature"/>
                    <xsd:enumeration value="E-mail Template"/>
                    <xsd:enumeration value="Fact Sheet"/>
                    <xsd:enumeration value="Focus On"/>
                    <xsd:enumeration value="Handout, Landscape"/>
                    <xsd:enumeration value="Handout, Portrait"/>
                    <xsd:enumeration value="Letterhead"/>
                    <xsd:enumeration value="Misc."/>
                    <xsd:enumeration value="Newsletter"/>
                    <xsd:enumeration value="Note Cards and Envelopes"/>
                    <xsd:enumeration value="Note Pad"/>
                    <xsd:enumeration value="One-Pager"/>
                    <xsd:enumeration value="Overview"/>
                    <xsd:enumeration value="Participant List"/>
                    <xsd:enumeration value="Pocket Folder"/>
                    <xsd:enumeration value="Pocket Guide"/>
                    <xsd:enumeration value="Presentation"/>
                    <xsd:enumeration value="Report"/>
                    <xsd:enumeration value="Résumés"/>
                    <xsd:enumeration value="Taglines"/>
                    <xsd:enumeration value="___________"/>
                    <xsd:enumeration value="HANDY DOCUMENTS"/>
                    <xsd:enumeration value="AIR Education Program Branding Guidelines"/>
                    <xsd:enumeration value="AIR Education Program Marketing Collateral"/>
                    <xsd:enumeration value="Capabilities Statement"/>
                    <xsd:enumeration value="Capacity Statements"/>
                    <xsd:enumeration value="Editing Levels"/>
                    <xsd:enumeration value="Estimation"/>
                    <xsd:enumeration value="Online Tools Expanded Description"/>
                    <xsd:enumeration value="Org Chart"/>
                    <xsd:enumeration value="Photo Contact Sheets"/>
                    <xsd:enumeration value="___________"/>
                    <xsd:enumeration value="MISCELLANEOUS"/>
                    <xsd:enumeration value="Branding / Marketing Services"/>
                    <xsd:enumeration value="Education Publication Services"/>
                    <xsd:enumeration value="Overview"/>
                    <xsd:enumeration value="Timetable"/>
                    <xsd:enumeration value="Workflow"/>
                    <xsd:enumeration value="___________"/>
                    <xsd:enumeration value="ONLINE TOOLS"/>
                    <xsd:enumeration value="Estimation Tools"/>
                    <xsd:enumeration value="Expanded Descriptions"/>
                    <xsd:enumeration value="Portfolio Toolbox"/>
                    <xsd:enumeration value="Photo Contact Lists"/>
                    <xsd:enumeration value="___________"/>
                    <xsd:enumeration value="PORTFOLIO"/>
                    <xsd:enumeration value="Director's Portfolio"/>
                    <xsd:enumeration value="EPRTA"/>
                    <xsd:enumeration value="Learning Supports"/>
                    <xsd:enumeration value="Research and Statistics"/>
                    <xsd:enumeration value="System Supports"/>
                    <xsd:enumeration value="___________"/>
                    <xsd:enumeration value="PROGRAM"/>
                    <xsd:enumeration value="AIR Corporate"/>
                    <xsd:enumeration value="ALD (Alder)"/>
                    <xsd:enumeration value="AST (Assessment)"/>
                    <xsd:enumeration value="EDU (Education)"/>
                    <xsd:enumeration value="HTH (Health)"/>
                    <xsd:enumeration value="HSD (Human And Social Development)"/>
                    <xsd:enumeration value="IDER (International)"/>
                    <xsd:enumeration value="WFO (Workforce)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9d302-aa1c-49f7-a43d-f13e34b813dc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78DE03-1B1E-4BB3-BFB8-1FE8E8D90566}">
  <ds:schemaRefs>
    <ds:schemaRef ds:uri="http://purl.org/dc/dcmitype/"/>
    <ds:schemaRef ds:uri="1709d302-aa1c-49f7-a43d-f13e34b813dc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4d4bb86-ec47-4627-a320-4b47e1cc18b4"/>
  </ds:schemaRefs>
</ds:datastoreItem>
</file>

<file path=customXml/itemProps2.xml><?xml version="1.0" encoding="utf-8"?>
<ds:datastoreItem xmlns:ds="http://schemas.openxmlformats.org/officeDocument/2006/customXml" ds:itemID="{F09652C8-D67B-4FF3-B7BB-E3551F138D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08465-5AED-4BEA-BF17-D6E5AE7AC13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EA49CB2-89AB-4E61-9C45-2F584B405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d4bb86-ec47-4627-a320-4b47e1cc18b4"/>
    <ds:schemaRef ds:uri="1709d302-aa1c-49f7-a43d-f13e34b81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17313</TotalTime>
  <Words>3041</Words>
  <Application>Microsoft Office PowerPoint</Application>
  <PresentationFormat>On-screen Show (4:3)</PresentationFormat>
  <Paragraphs>451</Paragraphs>
  <Slides>48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GTL_PowerPoint_Template_w-graphics_4-30-13</vt:lpstr>
      <vt:lpstr>Divider Master</vt:lpstr>
      <vt:lpstr>Basic</vt:lpstr>
      <vt:lpstr>Large Graphic</vt:lpstr>
      <vt:lpstr>Graphic Options</vt:lpstr>
      <vt:lpstr>Contact</vt:lpstr>
      <vt:lpstr>1_Contact</vt:lpstr>
      <vt:lpstr>1_GTL_PowerPoint_Template_w-graphics_4-30-13</vt:lpstr>
      <vt:lpstr>1_Basic</vt:lpstr>
      <vt:lpstr>Social and Emotional Learning in the Daily Life of Classrooms: Work Session—Part 1</vt:lpstr>
      <vt:lpstr>Mission</vt:lpstr>
      <vt:lpstr>Agenda for Part 1</vt:lpstr>
      <vt:lpstr>Outcomes</vt:lpstr>
      <vt:lpstr>Integrating SEL Throughout the Learning Process</vt:lpstr>
      <vt:lpstr>Activity 1: Becoming Aware of Who Is in the Room</vt:lpstr>
      <vt:lpstr>Activity 1: Becoming Aware of Who Is in the Room</vt:lpstr>
      <vt:lpstr>Introduction to SEL</vt:lpstr>
      <vt:lpstr>Introduction to SEL</vt:lpstr>
      <vt:lpstr>Introduction to SEL</vt:lpstr>
      <vt:lpstr>Introduction to SEL</vt:lpstr>
      <vt:lpstr>Activity 2: Why Is SEL Important?</vt:lpstr>
      <vt:lpstr>Activity 2: Why Is SEL Important?</vt:lpstr>
      <vt:lpstr>Activity 2 Debrief</vt:lpstr>
      <vt:lpstr>Introducing the 10 Teaching Practices That Promote SEL</vt:lpstr>
      <vt:lpstr>Introducing the 10 Teaching Practices That Promote SEL</vt:lpstr>
      <vt:lpstr>Introducing the 10 Teaching Practices That Promote SEL</vt:lpstr>
      <vt:lpstr>Introducing the 10 Teaching Practices That Promote SEL</vt:lpstr>
      <vt:lpstr>Activity 3: Diving Into the 10 Teaching Practices That Promote SEL</vt:lpstr>
      <vt:lpstr>Activity 3 Debrief</vt:lpstr>
      <vt:lpstr>SEL Workbook</vt:lpstr>
      <vt:lpstr>SEL Workbook: Steps in the Systems Review Process</vt:lpstr>
      <vt:lpstr>SEL Workbook: Steps in the Systems Review Process</vt:lpstr>
      <vt:lpstr>Example of Systems Review</vt:lpstr>
      <vt:lpstr>Activity 4a: Team Systems Review Through the SEL Workbook </vt:lpstr>
      <vt:lpstr>Activity 5: Briefing Room</vt:lpstr>
      <vt:lpstr>Activity 4b: Team Systems Review (Continued)</vt:lpstr>
      <vt:lpstr>Activity 6: Putting It All Together </vt:lpstr>
      <vt:lpstr>Activity 7: Action Planning and  Next Steps</vt:lpstr>
      <vt:lpstr>Teaching the Whole Child Research-to-Practice Brief</vt:lpstr>
      <vt:lpstr>PowerPoint Presentation</vt:lpstr>
      <vt:lpstr>Social and Emotional Learning in the Daily Life of Classrooms: Work Session—Part 2</vt:lpstr>
      <vt:lpstr>Integrating SEL Throughout the Learning Process</vt:lpstr>
      <vt:lpstr>Outcomes</vt:lpstr>
      <vt:lpstr>Agenda for Part 2</vt:lpstr>
      <vt:lpstr>Insights From Part 1:  What Did We Learn?</vt:lpstr>
      <vt:lpstr>Teacher Social and  Emotional Competencies</vt:lpstr>
      <vt:lpstr>Teacher Social and  Emotional Competencies</vt:lpstr>
      <vt:lpstr>Activity 8: Teacher-Student SEL Competencies Connections</vt:lpstr>
      <vt:lpstr>Activity 8 Debrief</vt:lpstr>
      <vt:lpstr>Teacher SEL Self-Assessment Tool</vt:lpstr>
      <vt:lpstr>Activity 9: Individual Systems Review Through Teacher SEL Self-Assessment</vt:lpstr>
      <vt:lpstr>Activity 9: Individual Systems Review Through Teacher SEL Self-Assessment</vt:lpstr>
      <vt:lpstr>Activity 10: Briefing Room</vt:lpstr>
      <vt:lpstr>Activity 11: Action Planning  and Next Steps</vt:lpstr>
      <vt:lpstr>Feedback and Thank You</vt:lpstr>
      <vt:lpstr>Reference</vt:lpstr>
      <vt:lpstr>PowerPoint Presentation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This Template</dc:title>
  <dc:creator>Linda Pady</dc:creator>
  <cp:lastModifiedBy>Yoder, Nicholas</cp:lastModifiedBy>
  <cp:revision>452</cp:revision>
  <cp:lastPrinted>2014-02-04T17:09:54Z</cp:lastPrinted>
  <dcterms:created xsi:type="dcterms:W3CDTF">2013-04-30T14:28:12Z</dcterms:created>
  <dcterms:modified xsi:type="dcterms:W3CDTF">2014-04-17T19:44:15Z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0x010100C94BC2338ED5094EB1BE965D1865C76E</vt:lpwstr>
  </property>
  <property fmtid="{D5CDD505-2E9C-101B-9397-08002B2CF9AE}" pid="3" name="_dlc_DocIdItemGuid">
    <vt:lpwstr>ff09f511-a748-415d-a017-af68eb9f4fb0</vt:lpwstr>
  </property>
  <property fmtid="{D5CDD505-2E9C-101B-9397-08002B2CF9AE}" pid="4" name="Order">
    <vt:r8>59300</vt:r8>
  </property>
</Properties>
</file>