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1.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2.xml" ContentType="application/vnd.openxmlformats-officedocument.theme+xml"/>
  <Override PartName="/ppt/slideLayouts/slideLayout4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21" r:id="rId4"/>
    <p:sldMasterId id="2147483674" r:id="rId5"/>
    <p:sldMasterId id="2147484335" r:id="rId6"/>
    <p:sldMasterId id="2147484042" r:id="rId7"/>
    <p:sldMasterId id="2147484329" r:id="rId8"/>
    <p:sldMasterId id="2147484333" r:id="rId9"/>
    <p:sldMasterId id="2147484344" r:id="rId10"/>
    <p:sldMasterId id="2147484351" r:id="rId11"/>
    <p:sldMasterId id="2147484354" r:id="rId12"/>
    <p:sldMasterId id="2147484360" r:id="rId13"/>
    <p:sldMasterId id="2147484364" r:id="rId14"/>
    <p:sldMasterId id="2147484371" r:id="rId15"/>
    <p:sldMasterId id="2147484376" r:id="rId16"/>
  </p:sldMasterIdLst>
  <p:notesMasterIdLst>
    <p:notesMasterId r:id="rId66"/>
  </p:notesMasterIdLst>
  <p:handoutMasterIdLst>
    <p:handoutMasterId r:id="rId67"/>
  </p:handoutMasterIdLst>
  <p:sldIdLst>
    <p:sldId id="554" r:id="rId17"/>
    <p:sldId id="555" r:id="rId18"/>
    <p:sldId id="589" r:id="rId19"/>
    <p:sldId id="556" r:id="rId20"/>
    <p:sldId id="557" r:id="rId21"/>
    <p:sldId id="559" r:id="rId22"/>
    <p:sldId id="558" r:id="rId23"/>
    <p:sldId id="560" r:id="rId24"/>
    <p:sldId id="627" r:id="rId25"/>
    <p:sldId id="628" r:id="rId26"/>
    <p:sldId id="561" r:id="rId27"/>
    <p:sldId id="614" r:id="rId28"/>
    <p:sldId id="562" r:id="rId29"/>
    <p:sldId id="563" r:id="rId30"/>
    <p:sldId id="595" r:id="rId31"/>
    <p:sldId id="629" r:id="rId32"/>
    <p:sldId id="565" r:id="rId33"/>
    <p:sldId id="620" r:id="rId34"/>
    <p:sldId id="570" r:id="rId35"/>
    <p:sldId id="517" r:id="rId36"/>
    <p:sldId id="523" r:id="rId37"/>
    <p:sldId id="574" r:id="rId38"/>
    <p:sldId id="575" r:id="rId39"/>
    <p:sldId id="621" r:id="rId40"/>
    <p:sldId id="518" r:id="rId41"/>
    <p:sldId id="550" r:id="rId42"/>
    <p:sldId id="576" r:id="rId43"/>
    <p:sldId id="634" r:id="rId44"/>
    <p:sldId id="635" r:id="rId45"/>
    <p:sldId id="552" r:id="rId46"/>
    <p:sldId id="632" r:id="rId47"/>
    <p:sldId id="549" r:id="rId48"/>
    <p:sldId id="622" r:id="rId49"/>
    <p:sldId id="536" r:id="rId50"/>
    <p:sldId id="579" r:id="rId51"/>
    <p:sldId id="584" r:id="rId52"/>
    <p:sldId id="630" r:id="rId53"/>
    <p:sldId id="624" r:id="rId54"/>
    <p:sldId id="580" r:id="rId55"/>
    <p:sldId id="625" r:id="rId56"/>
    <p:sldId id="623" r:id="rId57"/>
    <p:sldId id="591" r:id="rId58"/>
    <p:sldId id="626" r:id="rId59"/>
    <p:sldId id="613" r:id="rId60"/>
    <p:sldId id="585" r:id="rId61"/>
    <p:sldId id="599" r:id="rId62"/>
    <p:sldId id="615" r:id="rId63"/>
    <p:sldId id="633" r:id="rId64"/>
    <p:sldId id="631" r:id="rId65"/>
  </p:sldIdLst>
  <p:sldSz cx="9144000" cy="6858000" type="screen4x3"/>
  <p:notesSz cx="6985000" cy="92837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fran, Meghan" initials="ZM" lastIdx="6" clrIdx="0"/>
  <p:cmAuthor id="1" name="sleo" initials="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008080"/>
    <a:srgbClr val="FF8B25"/>
    <a:srgbClr val="000000"/>
    <a:srgbClr val="FDB813"/>
    <a:srgbClr val="FFC425"/>
    <a:srgbClr val="E1E1E1"/>
    <a:srgbClr val="4E6128"/>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569" autoAdjust="0"/>
    <p:restoredTop sz="92261" autoAdjust="0"/>
  </p:normalViewPr>
  <p:slideViewPr>
    <p:cSldViewPr snapToGrid="0">
      <p:cViewPr>
        <p:scale>
          <a:sx n="75" d="100"/>
          <a:sy n="75" d="100"/>
        </p:scale>
        <p:origin x="-2580" y="-714"/>
      </p:cViewPr>
      <p:guideLst>
        <p:guide orient="horz" pos="408"/>
        <p:guide/>
      </p:guideLst>
    </p:cSldViewPr>
  </p:slideViewPr>
  <p:outlineViewPr>
    <p:cViewPr>
      <p:scale>
        <a:sx n="33" d="100"/>
        <a:sy n="33" d="100"/>
      </p:scale>
      <p:origin x="42" y="19224"/>
    </p:cViewPr>
  </p:outlineViewPr>
  <p:notesTextViewPr>
    <p:cViewPr>
      <p:scale>
        <a:sx n="100" d="100"/>
        <a:sy n="100" d="100"/>
      </p:scale>
      <p:origin x="0" y="0"/>
    </p:cViewPr>
  </p:notesTextViewPr>
  <p:sorterViewPr>
    <p:cViewPr>
      <p:scale>
        <a:sx n="150" d="100"/>
        <a:sy n="150" d="100"/>
      </p:scale>
      <p:origin x="0" y="5856"/>
    </p:cViewPr>
  </p:sorterViewPr>
  <p:notesViewPr>
    <p:cSldViewPr snapToGrid="0">
      <p:cViewPr varScale="1">
        <p:scale>
          <a:sx n="88" d="100"/>
          <a:sy n="88" d="100"/>
        </p:scale>
        <p:origin x="-3786" y="-114"/>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slide" Target="slides/slide45.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handoutMaster" Target="handoutMasters/handoutMaster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631F4D-AD97-46FE-A888-B4721F64026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2E1BA29-60CD-4598-A93C-851492850A28}">
      <dgm:prSet phldrT="[Text]"/>
      <dgm:spPr/>
      <dgm:t>
        <a:bodyPr/>
        <a:lstStyle/>
        <a:p>
          <a:r>
            <a:rPr lang="en-US" dirty="0" smtClean="0"/>
            <a:t>Self-Reflection and Goal Setting</a:t>
          </a:r>
          <a:endParaRPr lang="en-US" dirty="0"/>
        </a:p>
      </dgm:t>
    </dgm:pt>
    <dgm:pt modelId="{190E7D46-C47C-44CA-A31B-C3B7BAFBCDA0}" type="parTrans" cxnId="{A691268E-36A5-43E3-8C40-CEBD146DEA32}">
      <dgm:prSet/>
      <dgm:spPr/>
      <dgm:t>
        <a:bodyPr/>
        <a:lstStyle/>
        <a:p>
          <a:endParaRPr lang="en-US"/>
        </a:p>
      </dgm:t>
    </dgm:pt>
    <dgm:pt modelId="{A2DB7D5E-53B8-4748-A04A-A1F127263790}" type="sibTrans" cxnId="{A691268E-36A5-43E3-8C40-CEBD146DEA32}">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5E904D74-96DB-4898-B4A4-C28F61B89C52}">
      <dgm:prSet phldrT="[Text]"/>
      <dgm:spPr/>
      <dgm:t>
        <a:bodyPr/>
        <a:lstStyle/>
        <a:p>
          <a:r>
            <a:rPr lang="en-US" dirty="0" smtClean="0"/>
            <a:t>Formative Evaluation</a:t>
          </a:r>
          <a:endParaRPr lang="en-US" dirty="0"/>
        </a:p>
      </dgm:t>
    </dgm:pt>
    <dgm:pt modelId="{EFD0AC7D-411A-4843-B60B-E062CB7DC30A}" type="parTrans" cxnId="{157B378D-6FD9-4CAB-A9D0-D03AE13B8FAA}">
      <dgm:prSet/>
      <dgm:spPr/>
      <dgm:t>
        <a:bodyPr/>
        <a:lstStyle/>
        <a:p>
          <a:endParaRPr lang="en-US"/>
        </a:p>
      </dgm:t>
    </dgm:pt>
    <dgm:pt modelId="{5DDB3DF1-2C13-47C8-A166-8AE4E2C05D80}" type="sibTrans" cxnId="{157B378D-6FD9-4CAB-A9D0-D03AE13B8FAA}">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E2DD08AD-1B29-4E68-9ECE-88E20FB63DD1}">
      <dgm:prSet phldrT="[Text]"/>
      <dgm:spPr/>
      <dgm:t>
        <a:bodyPr/>
        <a:lstStyle/>
        <a:p>
          <a:r>
            <a:rPr lang="en-US" dirty="0" smtClean="0"/>
            <a:t>Summative Evaluation</a:t>
          </a:r>
          <a:endParaRPr lang="en-US" dirty="0"/>
        </a:p>
      </dgm:t>
    </dgm:pt>
    <dgm:pt modelId="{7164B52A-FA60-4B7B-B8DE-605D663F36F0}" type="parTrans" cxnId="{5B7AE470-2B43-4C31-8AF5-52AB97B1D93E}">
      <dgm:prSet/>
      <dgm:spPr/>
      <dgm:t>
        <a:bodyPr/>
        <a:lstStyle/>
        <a:p>
          <a:endParaRPr lang="en-US"/>
        </a:p>
      </dgm:t>
    </dgm:pt>
    <dgm:pt modelId="{060CD5F7-E3AD-43F8-A5AB-96EBA9B78D91}" type="sibTrans" cxnId="{5B7AE470-2B43-4C31-8AF5-52AB97B1D93E}">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E934A9BD-877D-4139-A103-5A65B79AAB98}" type="pres">
      <dgm:prSet presAssocID="{A2631F4D-AD97-46FE-A888-B4721F640264}" presName="cycle" presStyleCnt="0">
        <dgm:presLayoutVars>
          <dgm:dir/>
          <dgm:resizeHandles val="exact"/>
        </dgm:presLayoutVars>
      </dgm:prSet>
      <dgm:spPr/>
      <dgm:t>
        <a:bodyPr/>
        <a:lstStyle/>
        <a:p>
          <a:endParaRPr lang="en-US"/>
        </a:p>
      </dgm:t>
    </dgm:pt>
    <dgm:pt modelId="{8FF56AD1-DF6B-4867-A322-6043AA8F3C43}" type="pres">
      <dgm:prSet presAssocID="{62E1BA29-60CD-4598-A93C-851492850A28}" presName="node" presStyleLbl="node1" presStyleIdx="0" presStyleCnt="3" custScaleX="111349" custScaleY="105389">
        <dgm:presLayoutVars>
          <dgm:bulletEnabled val="1"/>
        </dgm:presLayoutVars>
      </dgm:prSet>
      <dgm:spPr/>
      <dgm:t>
        <a:bodyPr/>
        <a:lstStyle/>
        <a:p>
          <a:endParaRPr lang="en-US"/>
        </a:p>
      </dgm:t>
    </dgm:pt>
    <dgm:pt modelId="{69B95478-5498-45B8-B35B-2457701B9A51}" type="pres">
      <dgm:prSet presAssocID="{62E1BA29-60CD-4598-A93C-851492850A28}" presName="spNode" presStyleCnt="0"/>
      <dgm:spPr/>
    </dgm:pt>
    <dgm:pt modelId="{22FB7824-7B73-497D-8054-379EE90FA9E6}" type="pres">
      <dgm:prSet presAssocID="{A2DB7D5E-53B8-4748-A04A-A1F127263790}" presName="sibTrans" presStyleLbl="sibTrans1D1" presStyleIdx="0" presStyleCnt="3"/>
      <dgm:spPr/>
      <dgm:t>
        <a:bodyPr/>
        <a:lstStyle/>
        <a:p>
          <a:endParaRPr lang="en-US"/>
        </a:p>
      </dgm:t>
    </dgm:pt>
    <dgm:pt modelId="{F880B091-3996-4591-9642-B5F71B2A0042}" type="pres">
      <dgm:prSet presAssocID="{5E904D74-96DB-4898-B4A4-C28F61B89C52}" presName="node" presStyleLbl="node1" presStyleIdx="1" presStyleCnt="3" custRadScaleRad="93946" custRadScaleInc="-30936">
        <dgm:presLayoutVars>
          <dgm:bulletEnabled val="1"/>
        </dgm:presLayoutVars>
      </dgm:prSet>
      <dgm:spPr/>
      <dgm:t>
        <a:bodyPr/>
        <a:lstStyle/>
        <a:p>
          <a:endParaRPr lang="en-US"/>
        </a:p>
      </dgm:t>
    </dgm:pt>
    <dgm:pt modelId="{C6785B7D-E28D-4D3B-A0F2-B8D429AAF637}" type="pres">
      <dgm:prSet presAssocID="{5E904D74-96DB-4898-B4A4-C28F61B89C52}" presName="spNode" presStyleCnt="0"/>
      <dgm:spPr/>
    </dgm:pt>
    <dgm:pt modelId="{8367DC91-6AE8-4E8C-B2FF-492C1E6417ED}" type="pres">
      <dgm:prSet presAssocID="{5DDB3DF1-2C13-47C8-A166-8AE4E2C05D80}" presName="sibTrans" presStyleLbl="sibTrans1D1" presStyleIdx="1" presStyleCnt="3"/>
      <dgm:spPr/>
      <dgm:t>
        <a:bodyPr/>
        <a:lstStyle/>
        <a:p>
          <a:endParaRPr lang="en-US"/>
        </a:p>
      </dgm:t>
    </dgm:pt>
    <dgm:pt modelId="{1597D0C2-516F-4830-8DA8-29DE00EEF2EB}" type="pres">
      <dgm:prSet presAssocID="{E2DD08AD-1B29-4E68-9ECE-88E20FB63DD1}" presName="node" presStyleLbl="node1" presStyleIdx="2" presStyleCnt="3" custRadScaleRad="91154" custRadScaleInc="29542">
        <dgm:presLayoutVars>
          <dgm:bulletEnabled val="1"/>
        </dgm:presLayoutVars>
      </dgm:prSet>
      <dgm:spPr/>
      <dgm:t>
        <a:bodyPr/>
        <a:lstStyle/>
        <a:p>
          <a:endParaRPr lang="en-US"/>
        </a:p>
      </dgm:t>
    </dgm:pt>
    <dgm:pt modelId="{6DA256E7-4DA7-4853-8B4D-CBBA7AB6A287}" type="pres">
      <dgm:prSet presAssocID="{E2DD08AD-1B29-4E68-9ECE-88E20FB63DD1}" presName="spNode" presStyleCnt="0"/>
      <dgm:spPr/>
    </dgm:pt>
    <dgm:pt modelId="{E53D037C-EC4E-41B9-9FEC-482F46264DBE}" type="pres">
      <dgm:prSet presAssocID="{060CD5F7-E3AD-43F8-A5AB-96EBA9B78D91}" presName="sibTrans" presStyleLbl="sibTrans1D1" presStyleIdx="2" presStyleCnt="3"/>
      <dgm:spPr/>
      <dgm:t>
        <a:bodyPr/>
        <a:lstStyle/>
        <a:p>
          <a:endParaRPr lang="en-US"/>
        </a:p>
      </dgm:t>
    </dgm:pt>
  </dgm:ptLst>
  <dgm:cxnLst>
    <dgm:cxn modelId="{F88BAA48-D4A3-40B9-939C-6901E5BDAD9C}" type="presOf" srcId="{A2DB7D5E-53B8-4748-A04A-A1F127263790}" destId="{22FB7824-7B73-497D-8054-379EE90FA9E6}" srcOrd="0" destOrd="0" presId="urn:microsoft.com/office/officeart/2005/8/layout/cycle5"/>
    <dgm:cxn modelId="{B6BF348F-5A66-422E-BBB4-1BA1440AF76B}" type="presOf" srcId="{060CD5F7-E3AD-43F8-A5AB-96EBA9B78D91}" destId="{E53D037C-EC4E-41B9-9FEC-482F46264DBE}" srcOrd="0" destOrd="0" presId="urn:microsoft.com/office/officeart/2005/8/layout/cycle5"/>
    <dgm:cxn modelId="{4285BD16-1707-4735-B8EC-B7CC5F70A3FF}" type="presOf" srcId="{62E1BA29-60CD-4598-A93C-851492850A28}" destId="{8FF56AD1-DF6B-4867-A322-6043AA8F3C43}" srcOrd="0" destOrd="0" presId="urn:microsoft.com/office/officeart/2005/8/layout/cycle5"/>
    <dgm:cxn modelId="{5B7AE470-2B43-4C31-8AF5-52AB97B1D93E}" srcId="{A2631F4D-AD97-46FE-A888-B4721F640264}" destId="{E2DD08AD-1B29-4E68-9ECE-88E20FB63DD1}" srcOrd="2" destOrd="0" parTransId="{7164B52A-FA60-4B7B-B8DE-605D663F36F0}" sibTransId="{060CD5F7-E3AD-43F8-A5AB-96EBA9B78D91}"/>
    <dgm:cxn modelId="{63B260F1-74E1-413A-A8EA-6658C5C2999D}" type="presOf" srcId="{E2DD08AD-1B29-4E68-9ECE-88E20FB63DD1}" destId="{1597D0C2-516F-4830-8DA8-29DE00EEF2EB}" srcOrd="0" destOrd="0" presId="urn:microsoft.com/office/officeart/2005/8/layout/cycle5"/>
    <dgm:cxn modelId="{2289B2C4-FC94-4519-95B0-15C4DE224B4A}" type="presOf" srcId="{A2631F4D-AD97-46FE-A888-B4721F640264}" destId="{E934A9BD-877D-4139-A103-5A65B79AAB98}" srcOrd="0" destOrd="0" presId="urn:microsoft.com/office/officeart/2005/8/layout/cycle5"/>
    <dgm:cxn modelId="{6E04AE65-CD18-41AB-89FA-6857FA3273EA}" type="presOf" srcId="{5DDB3DF1-2C13-47C8-A166-8AE4E2C05D80}" destId="{8367DC91-6AE8-4E8C-B2FF-492C1E6417ED}" srcOrd="0" destOrd="0" presId="urn:microsoft.com/office/officeart/2005/8/layout/cycle5"/>
    <dgm:cxn modelId="{A691268E-36A5-43E3-8C40-CEBD146DEA32}" srcId="{A2631F4D-AD97-46FE-A888-B4721F640264}" destId="{62E1BA29-60CD-4598-A93C-851492850A28}" srcOrd="0" destOrd="0" parTransId="{190E7D46-C47C-44CA-A31B-C3B7BAFBCDA0}" sibTransId="{A2DB7D5E-53B8-4748-A04A-A1F127263790}"/>
    <dgm:cxn modelId="{157B378D-6FD9-4CAB-A9D0-D03AE13B8FAA}" srcId="{A2631F4D-AD97-46FE-A888-B4721F640264}" destId="{5E904D74-96DB-4898-B4A4-C28F61B89C52}" srcOrd="1" destOrd="0" parTransId="{EFD0AC7D-411A-4843-B60B-E062CB7DC30A}" sibTransId="{5DDB3DF1-2C13-47C8-A166-8AE4E2C05D80}"/>
    <dgm:cxn modelId="{B09A0701-51EB-46EF-BB25-CF518DB9BB15}" type="presOf" srcId="{5E904D74-96DB-4898-B4A4-C28F61B89C52}" destId="{F880B091-3996-4591-9642-B5F71B2A0042}" srcOrd="0" destOrd="0" presId="urn:microsoft.com/office/officeart/2005/8/layout/cycle5"/>
    <dgm:cxn modelId="{29D5EC7E-A302-4AA0-A22D-D744737918D8}" type="presParOf" srcId="{E934A9BD-877D-4139-A103-5A65B79AAB98}" destId="{8FF56AD1-DF6B-4867-A322-6043AA8F3C43}" srcOrd="0" destOrd="0" presId="urn:microsoft.com/office/officeart/2005/8/layout/cycle5"/>
    <dgm:cxn modelId="{096FE7AC-2ED4-4B1B-A4A3-AA517181424A}" type="presParOf" srcId="{E934A9BD-877D-4139-A103-5A65B79AAB98}" destId="{69B95478-5498-45B8-B35B-2457701B9A51}" srcOrd="1" destOrd="0" presId="urn:microsoft.com/office/officeart/2005/8/layout/cycle5"/>
    <dgm:cxn modelId="{E6938B7A-D257-447D-8FA8-0F54C745160F}" type="presParOf" srcId="{E934A9BD-877D-4139-A103-5A65B79AAB98}" destId="{22FB7824-7B73-497D-8054-379EE90FA9E6}" srcOrd="2" destOrd="0" presId="urn:microsoft.com/office/officeart/2005/8/layout/cycle5"/>
    <dgm:cxn modelId="{092A59D6-4625-4C52-9EE6-ED56C1D846FB}" type="presParOf" srcId="{E934A9BD-877D-4139-A103-5A65B79AAB98}" destId="{F880B091-3996-4591-9642-B5F71B2A0042}" srcOrd="3" destOrd="0" presId="urn:microsoft.com/office/officeart/2005/8/layout/cycle5"/>
    <dgm:cxn modelId="{BCF505B6-89E0-414C-90C5-6B4CC4778EB9}" type="presParOf" srcId="{E934A9BD-877D-4139-A103-5A65B79AAB98}" destId="{C6785B7D-E28D-4D3B-A0F2-B8D429AAF637}" srcOrd="4" destOrd="0" presId="urn:microsoft.com/office/officeart/2005/8/layout/cycle5"/>
    <dgm:cxn modelId="{D1A10F3C-0066-4CF4-932C-931C9177992B}" type="presParOf" srcId="{E934A9BD-877D-4139-A103-5A65B79AAB98}" destId="{8367DC91-6AE8-4E8C-B2FF-492C1E6417ED}" srcOrd="5" destOrd="0" presId="urn:microsoft.com/office/officeart/2005/8/layout/cycle5"/>
    <dgm:cxn modelId="{F2E10AFA-1201-45C8-BA97-B448AA291082}" type="presParOf" srcId="{E934A9BD-877D-4139-A103-5A65B79AAB98}" destId="{1597D0C2-516F-4830-8DA8-29DE00EEF2EB}" srcOrd="6" destOrd="0" presId="urn:microsoft.com/office/officeart/2005/8/layout/cycle5"/>
    <dgm:cxn modelId="{4C729465-ECB0-4870-A7D8-CD7112415F00}" type="presParOf" srcId="{E934A9BD-877D-4139-A103-5A65B79AAB98}" destId="{6DA256E7-4DA7-4853-8B4D-CBBA7AB6A287}" srcOrd="7" destOrd="0" presId="urn:microsoft.com/office/officeart/2005/8/layout/cycle5"/>
    <dgm:cxn modelId="{637AE010-E9D1-4FA7-B8EA-DC3F05DBCA78}" type="presParOf" srcId="{E934A9BD-877D-4139-A103-5A65B79AAB98}" destId="{E53D037C-EC4E-41B9-9FEC-482F46264DBE}"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397C1-512E-477F-83C7-5AE18CA9CA69}"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54F58186-0E71-4B5C-B9DA-9006222DF972}">
      <dgm:prSet phldrT="[Text]"/>
      <dgm:spPr/>
      <dgm:t>
        <a:bodyPr/>
        <a:lstStyle/>
        <a:p>
          <a:r>
            <a:rPr lang="en-US" dirty="0" smtClean="0"/>
            <a:t>Structural?</a:t>
          </a:r>
          <a:endParaRPr lang="en-US" dirty="0"/>
        </a:p>
      </dgm:t>
    </dgm:pt>
    <dgm:pt modelId="{BF6AB1AB-381F-4DBC-AEEC-94689F894B05}" type="parTrans" cxnId="{101AF525-FDEF-4C47-8EE6-2C00AAA13F02}">
      <dgm:prSet/>
      <dgm:spPr/>
      <dgm:t>
        <a:bodyPr/>
        <a:lstStyle/>
        <a:p>
          <a:endParaRPr lang="en-US"/>
        </a:p>
      </dgm:t>
    </dgm:pt>
    <dgm:pt modelId="{5922ADA5-836F-4F8F-8850-D517A8917CA1}" type="sibTrans" cxnId="{101AF525-FDEF-4C47-8EE6-2C00AAA13F02}">
      <dgm:prSet/>
      <dgm:spPr/>
      <dgm:t>
        <a:bodyPr/>
        <a:lstStyle/>
        <a:p>
          <a:endParaRPr lang="en-US"/>
        </a:p>
      </dgm:t>
    </dgm:pt>
    <dgm:pt modelId="{6825F5D3-E0DB-4111-B86A-5D4729C8725D}">
      <dgm:prSet phldrT="[Text]"/>
      <dgm:spPr/>
      <dgm:t>
        <a:bodyPr/>
        <a:lstStyle/>
        <a:p>
          <a:r>
            <a:rPr lang="en-US" dirty="0" smtClean="0"/>
            <a:t>Cultural?</a:t>
          </a:r>
          <a:endParaRPr lang="en-US" dirty="0"/>
        </a:p>
      </dgm:t>
    </dgm:pt>
    <dgm:pt modelId="{DD06A9F5-74F3-4AEE-801B-D3028679A7B5}" type="parTrans" cxnId="{13050CED-F7F5-4551-A638-A143D8BB84DB}">
      <dgm:prSet/>
      <dgm:spPr/>
      <dgm:t>
        <a:bodyPr/>
        <a:lstStyle/>
        <a:p>
          <a:endParaRPr lang="en-US"/>
        </a:p>
      </dgm:t>
    </dgm:pt>
    <dgm:pt modelId="{FAC10D7F-3AE4-4B3C-9DE3-E6B6455095B7}" type="sibTrans" cxnId="{13050CED-F7F5-4551-A638-A143D8BB84DB}">
      <dgm:prSet/>
      <dgm:spPr/>
      <dgm:t>
        <a:bodyPr/>
        <a:lstStyle/>
        <a:p>
          <a:endParaRPr lang="en-US"/>
        </a:p>
      </dgm:t>
    </dgm:pt>
    <dgm:pt modelId="{7E1A893B-09F7-4819-8074-C8C7D0D126D8}">
      <dgm:prSet phldrT="[Text]"/>
      <dgm:spPr/>
      <dgm:t>
        <a:bodyPr/>
        <a:lstStyle/>
        <a:p>
          <a:r>
            <a:rPr lang="en-US" dirty="0" smtClean="0"/>
            <a:t>Technical?	</a:t>
          </a:r>
          <a:endParaRPr lang="en-US" dirty="0"/>
        </a:p>
      </dgm:t>
    </dgm:pt>
    <dgm:pt modelId="{2964612F-66AF-416C-B864-A11FA37D1CD8}" type="parTrans" cxnId="{98856ED5-0EEC-4EDF-BAD4-08CFA0B17BF8}">
      <dgm:prSet/>
      <dgm:spPr/>
      <dgm:t>
        <a:bodyPr/>
        <a:lstStyle/>
        <a:p>
          <a:endParaRPr lang="en-US"/>
        </a:p>
      </dgm:t>
    </dgm:pt>
    <dgm:pt modelId="{D4DD7BD3-A8EF-4224-AF28-FEDF6078DC31}" type="sibTrans" cxnId="{98856ED5-0EEC-4EDF-BAD4-08CFA0B17BF8}">
      <dgm:prSet/>
      <dgm:spPr/>
      <dgm:t>
        <a:bodyPr/>
        <a:lstStyle/>
        <a:p>
          <a:endParaRPr lang="en-US"/>
        </a:p>
      </dgm:t>
    </dgm:pt>
    <dgm:pt modelId="{D2FF2F7F-7BA1-4EE2-8F47-E05A7139DBD8}">
      <dgm:prSet phldrT="[Text]"/>
      <dgm:spPr/>
      <dgm:t>
        <a:bodyPr/>
        <a:lstStyle/>
        <a:p>
          <a:r>
            <a:rPr lang="en-US" dirty="0" smtClean="0"/>
            <a:t>Fiscal?</a:t>
          </a:r>
          <a:endParaRPr lang="en-US" dirty="0"/>
        </a:p>
      </dgm:t>
    </dgm:pt>
    <dgm:pt modelId="{878FD0A5-3DF9-4ECF-B207-6EE08BA53208}" type="parTrans" cxnId="{0459BFBF-EBC6-4885-B9DB-29A5E24622BC}">
      <dgm:prSet/>
      <dgm:spPr/>
      <dgm:t>
        <a:bodyPr/>
        <a:lstStyle/>
        <a:p>
          <a:endParaRPr lang="en-US"/>
        </a:p>
      </dgm:t>
    </dgm:pt>
    <dgm:pt modelId="{9330BD0D-AA44-45FE-AD3B-BA2D2A2EC5F4}" type="sibTrans" cxnId="{0459BFBF-EBC6-4885-B9DB-29A5E24622BC}">
      <dgm:prSet/>
      <dgm:spPr/>
      <dgm:t>
        <a:bodyPr/>
        <a:lstStyle/>
        <a:p>
          <a:endParaRPr lang="en-US"/>
        </a:p>
      </dgm:t>
    </dgm:pt>
    <dgm:pt modelId="{DA6463A5-3429-47BA-A1B8-94151C2E49D1}" type="pres">
      <dgm:prSet presAssocID="{330397C1-512E-477F-83C7-5AE18CA9CA69}" presName="Name0" presStyleCnt="0">
        <dgm:presLayoutVars>
          <dgm:chMax val="7"/>
          <dgm:chPref val="7"/>
          <dgm:dir/>
        </dgm:presLayoutVars>
      </dgm:prSet>
      <dgm:spPr/>
      <dgm:t>
        <a:bodyPr/>
        <a:lstStyle/>
        <a:p>
          <a:endParaRPr lang="en-US"/>
        </a:p>
      </dgm:t>
    </dgm:pt>
    <dgm:pt modelId="{26254C9A-C2E4-487D-ABC3-2E9AA0E5897A}" type="pres">
      <dgm:prSet presAssocID="{330397C1-512E-477F-83C7-5AE18CA9CA69}" presName="Name1" presStyleCnt="0"/>
      <dgm:spPr/>
      <dgm:t>
        <a:bodyPr/>
        <a:lstStyle/>
        <a:p>
          <a:endParaRPr lang="en-US"/>
        </a:p>
      </dgm:t>
    </dgm:pt>
    <dgm:pt modelId="{E1ADBCC4-4E8E-4F0A-9F08-4D0C2DDAB972}" type="pres">
      <dgm:prSet presAssocID="{330397C1-512E-477F-83C7-5AE18CA9CA69}" presName="cycle" presStyleCnt="0"/>
      <dgm:spPr/>
      <dgm:t>
        <a:bodyPr/>
        <a:lstStyle/>
        <a:p>
          <a:endParaRPr lang="en-US"/>
        </a:p>
      </dgm:t>
    </dgm:pt>
    <dgm:pt modelId="{475FAC70-1BFE-4874-82A8-35F8744B221F}" type="pres">
      <dgm:prSet presAssocID="{330397C1-512E-477F-83C7-5AE18CA9CA69}" presName="srcNode" presStyleLbl="node1" presStyleIdx="0" presStyleCnt="4"/>
      <dgm:spPr/>
      <dgm:t>
        <a:bodyPr/>
        <a:lstStyle/>
        <a:p>
          <a:endParaRPr lang="en-US"/>
        </a:p>
      </dgm:t>
    </dgm:pt>
    <dgm:pt modelId="{AD90C12D-DBD2-4374-A743-8A946AD24232}" type="pres">
      <dgm:prSet presAssocID="{330397C1-512E-477F-83C7-5AE18CA9CA69}" presName="conn" presStyleLbl="parChTrans1D2" presStyleIdx="0" presStyleCnt="1"/>
      <dgm:spPr/>
      <dgm:t>
        <a:bodyPr/>
        <a:lstStyle/>
        <a:p>
          <a:endParaRPr lang="en-US"/>
        </a:p>
      </dgm:t>
    </dgm:pt>
    <dgm:pt modelId="{160E89A6-3973-4F5C-A8D8-D9D8DC13BA7A}" type="pres">
      <dgm:prSet presAssocID="{330397C1-512E-477F-83C7-5AE18CA9CA69}" presName="extraNode" presStyleLbl="node1" presStyleIdx="0" presStyleCnt="4"/>
      <dgm:spPr/>
      <dgm:t>
        <a:bodyPr/>
        <a:lstStyle/>
        <a:p>
          <a:endParaRPr lang="en-US"/>
        </a:p>
      </dgm:t>
    </dgm:pt>
    <dgm:pt modelId="{40834EA8-D0B0-41BC-93A1-35B9D49D852D}" type="pres">
      <dgm:prSet presAssocID="{330397C1-512E-477F-83C7-5AE18CA9CA69}" presName="dstNode" presStyleLbl="node1" presStyleIdx="0" presStyleCnt="4"/>
      <dgm:spPr/>
      <dgm:t>
        <a:bodyPr/>
        <a:lstStyle/>
        <a:p>
          <a:endParaRPr lang="en-US"/>
        </a:p>
      </dgm:t>
    </dgm:pt>
    <dgm:pt modelId="{C7A89211-D1F6-4EA9-A102-2932F33456E9}" type="pres">
      <dgm:prSet presAssocID="{54F58186-0E71-4B5C-B9DA-9006222DF972}" presName="text_1" presStyleLbl="node1" presStyleIdx="0" presStyleCnt="4">
        <dgm:presLayoutVars>
          <dgm:bulletEnabled val="1"/>
        </dgm:presLayoutVars>
      </dgm:prSet>
      <dgm:spPr/>
      <dgm:t>
        <a:bodyPr/>
        <a:lstStyle/>
        <a:p>
          <a:endParaRPr lang="en-US"/>
        </a:p>
      </dgm:t>
    </dgm:pt>
    <dgm:pt modelId="{948DA2B6-2B75-4F4B-A1C0-E5821FA195F6}" type="pres">
      <dgm:prSet presAssocID="{54F58186-0E71-4B5C-B9DA-9006222DF972}" presName="accent_1" presStyleCnt="0"/>
      <dgm:spPr/>
      <dgm:t>
        <a:bodyPr/>
        <a:lstStyle/>
        <a:p>
          <a:endParaRPr lang="en-US"/>
        </a:p>
      </dgm:t>
    </dgm:pt>
    <dgm:pt modelId="{FE56A38C-5389-4B1C-BA9C-ACC5495950E3}" type="pres">
      <dgm:prSet presAssocID="{54F58186-0E71-4B5C-B9DA-9006222DF972}" presName="accentRepeatNode" presStyleLbl="solidFgAcc1" presStyleIdx="0" presStyleCnt="4"/>
      <dgm:spPr/>
      <dgm:t>
        <a:bodyPr/>
        <a:lstStyle/>
        <a:p>
          <a:endParaRPr lang="en-US"/>
        </a:p>
      </dgm:t>
    </dgm:pt>
    <dgm:pt modelId="{8333B657-F9F8-49BE-80BB-F1BDCBFE1037}" type="pres">
      <dgm:prSet presAssocID="{6825F5D3-E0DB-4111-B86A-5D4729C8725D}" presName="text_2" presStyleLbl="node1" presStyleIdx="1" presStyleCnt="4">
        <dgm:presLayoutVars>
          <dgm:bulletEnabled val="1"/>
        </dgm:presLayoutVars>
      </dgm:prSet>
      <dgm:spPr/>
      <dgm:t>
        <a:bodyPr/>
        <a:lstStyle/>
        <a:p>
          <a:endParaRPr lang="en-US"/>
        </a:p>
      </dgm:t>
    </dgm:pt>
    <dgm:pt modelId="{058B5F95-C988-4F21-B545-0484D327559A}" type="pres">
      <dgm:prSet presAssocID="{6825F5D3-E0DB-4111-B86A-5D4729C8725D}" presName="accent_2" presStyleCnt="0"/>
      <dgm:spPr/>
      <dgm:t>
        <a:bodyPr/>
        <a:lstStyle/>
        <a:p>
          <a:endParaRPr lang="en-US"/>
        </a:p>
      </dgm:t>
    </dgm:pt>
    <dgm:pt modelId="{8EE44A57-DCB6-45F0-8DE5-9C4B3DE7EC4E}" type="pres">
      <dgm:prSet presAssocID="{6825F5D3-E0DB-4111-B86A-5D4729C8725D}" presName="accentRepeatNode" presStyleLbl="solidFgAcc1" presStyleIdx="1" presStyleCnt="4"/>
      <dgm:spPr/>
      <dgm:t>
        <a:bodyPr/>
        <a:lstStyle/>
        <a:p>
          <a:endParaRPr lang="en-US"/>
        </a:p>
      </dgm:t>
    </dgm:pt>
    <dgm:pt modelId="{52D4BC92-52A2-4C32-A8B1-DB227F6C37D4}" type="pres">
      <dgm:prSet presAssocID="{7E1A893B-09F7-4819-8074-C8C7D0D126D8}" presName="text_3" presStyleLbl="node1" presStyleIdx="2" presStyleCnt="4">
        <dgm:presLayoutVars>
          <dgm:bulletEnabled val="1"/>
        </dgm:presLayoutVars>
      </dgm:prSet>
      <dgm:spPr/>
      <dgm:t>
        <a:bodyPr/>
        <a:lstStyle/>
        <a:p>
          <a:endParaRPr lang="en-US"/>
        </a:p>
      </dgm:t>
    </dgm:pt>
    <dgm:pt modelId="{AFC0EE93-7645-47BB-867D-209A3F9181C6}" type="pres">
      <dgm:prSet presAssocID="{7E1A893B-09F7-4819-8074-C8C7D0D126D8}" presName="accent_3" presStyleCnt="0"/>
      <dgm:spPr/>
      <dgm:t>
        <a:bodyPr/>
        <a:lstStyle/>
        <a:p>
          <a:endParaRPr lang="en-US"/>
        </a:p>
      </dgm:t>
    </dgm:pt>
    <dgm:pt modelId="{49E9D1C7-EE6C-43D1-AB89-6E00D30D70CB}" type="pres">
      <dgm:prSet presAssocID="{7E1A893B-09F7-4819-8074-C8C7D0D126D8}" presName="accentRepeatNode" presStyleLbl="solidFgAcc1" presStyleIdx="2" presStyleCnt="4"/>
      <dgm:spPr/>
      <dgm:t>
        <a:bodyPr/>
        <a:lstStyle/>
        <a:p>
          <a:endParaRPr lang="en-US"/>
        </a:p>
      </dgm:t>
    </dgm:pt>
    <dgm:pt modelId="{45B09172-0E78-4BCF-AA03-03CBA334EC5C}" type="pres">
      <dgm:prSet presAssocID="{D2FF2F7F-7BA1-4EE2-8F47-E05A7139DBD8}" presName="text_4" presStyleLbl="node1" presStyleIdx="3" presStyleCnt="4">
        <dgm:presLayoutVars>
          <dgm:bulletEnabled val="1"/>
        </dgm:presLayoutVars>
      </dgm:prSet>
      <dgm:spPr/>
      <dgm:t>
        <a:bodyPr/>
        <a:lstStyle/>
        <a:p>
          <a:endParaRPr lang="en-US"/>
        </a:p>
      </dgm:t>
    </dgm:pt>
    <dgm:pt modelId="{C08033D4-6897-4040-B675-BD6C2ACC18BB}" type="pres">
      <dgm:prSet presAssocID="{D2FF2F7F-7BA1-4EE2-8F47-E05A7139DBD8}" presName="accent_4" presStyleCnt="0"/>
      <dgm:spPr/>
      <dgm:t>
        <a:bodyPr/>
        <a:lstStyle/>
        <a:p>
          <a:endParaRPr lang="en-US"/>
        </a:p>
      </dgm:t>
    </dgm:pt>
    <dgm:pt modelId="{BFB1A117-41B5-48A8-ABBC-360CB4486432}" type="pres">
      <dgm:prSet presAssocID="{D2FF2F7F-7BA1-4EE2-8F47-E05A7139DBD8}" presName="accentRepeatNode" presStyleLbl="solidFgAcc1" presStyleIdx="3" presStyleCnt="4"/>
      <dgm:spPr/>
      <dgm:t>
        <a:bodyPr/>
        <a:lstStyle/>
        <a:p>
          <a:endParaRPr lang="en-US"/>
        </a:p>
      </dgm:t>
    </dgm:pt>
  </dgm:ptLst>
  <dgm:cxnLst>
    <dgm:cxn modelId="{0459BFBF-EBC6-4885-B9DB-29A5E24622BC}" srcId="{330397C1-512E-477F-83C7-5AE18CA9CA69}" destId="{D2FF2F7F-7BA1-4EE2-8F47-E05A7139DBD8}" srcOrd="3" destOrd="0" parTransId="{878FD0A5-3DF9-4ECF-B207-6EE08BA53208}" sibTransId="{9330BD0D-AA44-45FE-AD3B-BA2D2A2EC5F4}"/>
    <dgm:cxn modelId="{BB322D64-532B-445A-B99D-A15287A4FFD2}" type="presOf" srcId="{5922ADA5-836F-4F8F-8850-D517A8917CA1}" destId="{AD90C12D-DBD2-4374-A743-8A946AD24232}" srcOrd="0" destOrd="0" presId="urn:microsoft.com/office/officeart/2008/layout/VerticalCurvedList"/>
    <dgm:cxn modelId="{71A66512-52DA-4B24-BD91-5EC1CAFB9EC9}" type="presOf" srcId="{7E1A893B-09F7-4819-8074-C8C7D0D126D8}" destId="{52D4BC92-52A2-4C32-A8B1-DB227F6C37D4}" srcOrd="0" destOrd="0" presId="urn:microsoft.com/office/officeart/2008/layout/VerticalCurvedList"/>
    <dgm:cxn modelId="{BB7F2323-D078-437B-B017-3967ABAC4CBF}" type="presOf" srcId="{D2FF2F7F-7BA1-4EE2-8F47-E05A7139DBD8}" destId="{45B09172-0E78-4BCF-AA03-03CBA334EC5C}" srcOrd="0" destOrd="0" presId="urn:microsoft.com/office/officeart/2008/layout/VerticalCurvedList"/>
    <dgm:cxn modelId="{9D90F518-7771-46B1-9417-DB2B8AE7AFBC}" type="presOf" srcId="{54F58186-0E71-4B5C-B9DA-9006222DF972}" destId="{C7A89211-D1F6-4EA9-A102-2932F33456E9}" srcOrd="0" destOrd="0" presId="urn:microsoft.com/office/officeart/2008/layout/VerticalCurvedList"/>
    <dgm:cxn modelId="{A9A3EED6-8E60-4D54-B6C8-7F5568B3AE49}" type="presOf" srcId="{330397C1-512E-477F-83C7-5AE18CA9CA69}" destId="{DA6463A5-3429-47BA-A1B8-94151C2E49D1}" srcOrd="0" destOrd="0" presId="urn:microsoft.com/office/officeart/2008/layout/VerticalCurvedList"/>
    <dgm:cxn modelId="{328AF9FE-2080-40B5-AC52-CFAD5C6393BE}" type="presOf" srcId="{6825F5D3-E0DB-4111-B86A-5D4729C8725D}" destId="{8333B657-F9F8-49BE-80BB-F1BDCBFE1037}" srcOrd="0" destOrd="0" presId="urn:microsoft.com/office/officeart/2008/layout/VerticalCurvedList"/>
    <dgm:cxn modelId="{13050CED-F7F5-4551-A638-A143D8BB84DB}" srcId="{330397C1-512E-477F-83C7-5AE18CA9CA69}" destId="{6825F5D3-E0DB-4111-B86A-5D4729C8725D}" srcOrd="1" destOrd="0" parTransId="{DD06A9F5-74F3-4AEE-801B-D3028679A7B5}" sibTransId="{FAC10D7F-3AE4-4B3C-9DE3-E6B6455095B7}"/>
    <dgm:cxn modelId="{101AF525-FDEF-4C47-8EE6-2C00AAA13F02}" srcId="{330397C1-512E-477F-83C7-5AE18CA9CA69}" destId="{54F58186-0E71-4B5C-B9DA-9006222DF972}" srcOrd="0" destOrd="0" parTransId="{BF6AB1AB-381F-4DBC-AEEC-94689F894B05}" sibTransId="{5922ADA5-836F-4F8F-8850-D517A8917CA1}"/>
    <dgm:cxn modelId="{98856ED5-0EEC-4EDF-BAD4-08CFA0B17BF8}" srcId="{330397C1-512E-477F-83C7-5AE18CA9CA69}" destId="{7E1A893B-09F7-4819-8074-C8C7D0D126D8}" srcOrd="2" destOrd="0" parTransId="{2964612F-66AF-416C-B864-A11FA37D1CD8}" sibTransId="{D4DD7BD3-A8EF-4224-AF28-FEDF6078DC31}"/>
    <dgm:cxn modelId="{D27572C9-558A-4416-B06B-701EF41760A7}" type="presParOf" srcId="{DA6463A5-3429-47BA-A1B8-94151C2E49D1}" destId="{26254C9A-C2E4-487D-ABC3-2E9AA0E5897A}" srcOrd="0" destOrd="0" presId="urn:microsoft.com/office/officeart/2008/layout/VerticalCurvedList"/>
    <dgm:cxn modelId="{2F407D1F-E0D2-48DB-AF81-4461B78B888E}" type="presParOf" srcId="{26254C9A-C2E4-487D-ABC3-2E9AA0E5897A}" destId="{E1ADBCC4-4E8E-4F0A-9F08-4D0C2DDAB972}" srcOrd="0" destOrd="0" presId="urn:microsoft.com/office/officeart/2008/layout/VerticalCurvedList"/>
    <dgm:cxn modelId="{D50B1E20-10C7-42F8-A3B0-80DBFDFA11C6}" type="presParOf" srcId="{E1ADBCC4-4E8E-4F0A-9F08-4D0C2DDAB972}" destId="{475FAC70-1BFE-4874-82A8-35F8744B221F}" srcOrd="0" destOrd="0" presId="urn:microsoft.com/office/officeart/2008/layout/VerticalCurvedList"/>
    <dgm:cxn modelId="{10CA0B47-887F-4C73-A7C4-A6CC89176120}" type="presParOf" srcId="{E1ADBCC4-4E8E-4F0A-9F08-4D0C2DDAB972}" destId="{AD90C12D-DBD2-4374-A743-8A946AD24232}" srcOrd="1" destOrd="0" presId="urn:microsoft.com/office/officeart/2008/layout/VerticalCurvedList"/>
    <dgm:cxn modelId="{A3D7B2BE-C298-43BB-8552-1F8CB22283C1}" type="presParOf" srcId="{E1ADBCC4-4E8E-4F0A-9F08-4D0C2DDAB972}" destId="{160E89A6-3973-4F5C-A8D8-D9D8DC13BA7A}" srcOrd="2" destOrd="0" presId="urn:microsoft.com/office/officeart/2008/layout/VerticalCurvedList"/>
    <dgm:cxn modelId="{B2155036-BB63-4253-8978-E8803DEB9FD4}" type="presParOf" srcId="{E1ADBCC4-4E8E-4F0A-9F08-4D0C2DDAB972}" destId="{40834EA8-D0B0-41BC-93A1-35B9D49D852D}" srcOrd="3" destOrd="0" presId="urn:microsoft.com/office/officeart/2008/layout/VerticalCurvedList"/>
    <dgm:cxn modelId="{636122EA-4BFD-453D-A209-56785B73AEF5}" type="presParOf" srcId="{26254C9A-C2E4-487D-ABC3-2E9AA0E5897A}" destId="{C7A89211-D1F6-4EA9-A102-2932F33456E9}" srcOrd="1" destOrd="0" presId="urn:microsoft.com/office/officeart/2008/layout/VerticalCurvedList"/>
    <dgm:cxn modelId="{04FC9C2F-BC92-48E8-876C-2FEA7FBEB570}" type="presParOf" srcId="{26254C9A-C2E4-487D-ABC3-2E9AA0E5897A}" destId="{948DA2B6-2B75-4F4B-A1C0-E5821FA195F6}" srcOrd="2" destOrd="0" presId="urn:microsoft.com/office/officeart/2008/layout/VerticalCurvedList"/>
    <dgm:cxn modelId="{97D72E0C-E1F5-423E-83D7-ADCE1053F1E4}" type="presParOf" srcId="{948DA2B6-2B75-4F4B-A1C0-E5821FA195F6}" destId="{FE56A38C-5389-4B1C-BA9C-ACC5495950E3}" srcOrd="0" destOrd="0" presId="urn:microsoft.com/office/officeart/2008/layout/VerticalCurvedList"/>
    <dgm:cxn modelId="{87CADADA-215F-491A-AAB7-BF713EEE759C}" type="presParOf" srcId="{26254C9A-C2E4-487D-ABC3-2E9AA0E5897A}" destId="{8333B657-F9F8-49BE-80BB-F1BDCBFE1037}" srcOrd="3" destOrd="0" presId="urn:microsoft.com/office/officeart/2008/layout/VerticalCurvedList"/>
    <dgm:cxn modelId="{315ABE08-AC14-42D5-8B4B-419228716D2A}" type="presParOf" srcId="{26254C9A-C2E4-487D-ABC3-2E9AA0E5897A}" destId="{058B5F95-C988-4F21-B545-0484D327559A}" srcOrd="4" destOrd="0" presId="urn:microsoft.com/office/officeart/2008/layout/VerticalCurvedList"/>
    <dgm:cxn modelId="{004EB3A2-378F-4399-AA88-40E75834F41A}" type="presParOf" srcId="{058B5F95-C988-4F21-B545-0484D327559A}" destId="{8EE44A57-DCB6-45F0-8DE5-9C4B3DE7EC4E}" srcOrd="0" destOrd="0" presId="urn:microsoft.com/office/officeart/2008/layout/VerticalCurvedList"/>
    <dgm:cxn modelId="{E09E0A15-A050-4B70-A177-B895C1BDA805}" type="presParOf" srcId="{26254C9A-C2E4-487D-ABC3-2E9AA0E5897A}" destId="{52D4BC92-52A2-4C32-A8B1-DB227F6C37D4}" srcOrd="5" destOrd="0" presId="urn:microsoft.com/office/officeart/2008/layout/VerticalCurvedList"/>
    <dgm:cxn modelId="{90E6675C-A7E0-4E6C-A3D8-3A8370BFC02D}" type="presParOf" srcId="{26254C9A-C2E4-487D-ABC3-2E9AA0E5897A}" destId="{AFC0EE93-7645-47BB-867D-209A3F9181C6}" srcOrd="6" destOrd="0" presId="urn:microsoft.com/office/officeart/2008/layout/VerticalCurvedList"/>
    <dgm:cxn modelId="{D270C9A7-8D4D-4D27-BA9A-917AF2E6BD48}" type="presParOf" srcId="{AFC0EE93-7645-47BB-867D-209A3F9181C6}" destId="{49E9D1C7-EE6C-43D1-AB89-6E00D30D70CB}" srcOrd="0" destOrd="0" presId="urn:microsoft.com/office/officeart/2008/layout/VerticalCurvedList"/>
    <dgm:cxn modelId="{45F6D2DA-0EF8-41A4-8602-A9B61C3D408C}" type="presParOf" srcId="{26254C9A-C2E4-487D-ABC3-2E9AA0E5897A}" destId="{45B09172-0E78-4BCF-AA03-03CBA334EC5C}" srcOrd="7" destOrd="0" presId="urn:microsoft.com/office/officeart/2008/layout/VerticalCurvedList"/>
    <dgm:cxn modelId="{1F687CE4-10A4-4862-913D-63BCCD9878A1}" type="presParOf" srcId="{26254C9A-C2E4-487D-ABC3-2E9AA0E5897A}" destId="{C08033D4-6897-4040-B675-BD6C2ACC18BB}" srcOrd="8" destOrd="0" presId="urn:microsoft.com/office/officeart/2008/layout/VerticalCurvedList"/>
    <dgm:cxn modelId="{37E8E7A9-08C0-491D-B6DF-847A8C68F94A}" type="presParOf" srcId="{C08033D4-6897-4040-B675-BD6C2ACC18BB}" destId="{BFB1A117-41B5-48A8-ABBC-360CB448643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0397C1-512E-477F-83C7-5AE18CA9CA69}"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54F58186-0E71-4B5C-B9DA-9006222DF972}">
      <dgm:prSet phldrT="[Text]"/>
      <dgm:spPr/>
      <dgm:t>
        <a:bodyPr/>
        <a:lstStyle/>
        <a:p>
          <a:r>
            <a:rPr lang="en-US" dirty="0" smtClean="0"/>
            <a:t>Structural?</a:t>
          </a:r>
          <a:endParaRPr lang="en-US" dirty="0"/>
        </a:p>
      </dgm:t>
    </dgm:pt>
    <dgm:pt modelId="{BF6AB1AB-381F-4DBC-AEEC-94689F894B05}" type="parTrans" cxnId="{101AF525-FDEF-4C47-8EE6-2C00AAA13F02}">
      <dgm:prSet/>
      <dgm:spPr/>
      <dgm:t>
        <a:bodyPr/>
        <a:lstStyle/>
        <a:p>
          <a:endParaRPr lang="en-US"/>
        </a:p>
      </dgm:t>
    </dgm:pt>
    <dgm:pt modelId="{5922ADA5-836F-4F8F-8850-D517A8917CA1}" type="sibTrans" cxnId="{101AF525-FDEF-4C47-8EE6-2C00AAA13F02}">
      <dgm:prSet/>
      <dgm:spPr/>
      <dgm:t>
        <a:bodyPr/>
        <a:lstStyle/>
        <a:p>
          <a:endParaRPr lang="en-US"/>
        </a:p>
      </dgm:t>
    </dgm:pt>
    <dgm:pt modelId="{6825F5D3-E0DB-4111-B86A-5D4729C8725D}">
      <dgm:prSet phldrT="[Text]"/>
      <dgm:spPr/>
      <dgm:t>
        <a:bodyPr/>
        <a:lstStyle/>
        <a:p>
          <a:r>
            <a:rPr lang="en-US" dirty="0" smtClean="0"/>
            <a:t>Cultural?</a:t>
          </a:r>
          <a:endParaRPr lang="en-US" dirty="0"/>
        </a:p>
      </dgm:t>
    </dgm:pt>
    <dgm:pt modelId="{DD06A9F5-74F3-4AEE-801B-D3028679A7B5}" type="parTrans" cxnId="{13050CED-F7F5-4551-A638-A143D8BB84DB}">
      <dgm:prSet/>
      <dgm:spPr/>
      <dgm:t>
        <a:bodyPr/>
        <a:lstStyle/>
        <a:p>
          <a:endParaRPr lang="en-US"/>
        </a:p>
      </dgm:t>
    </dgm:pt>
    <dgm:pt modelId="{FAC10D7F-3AE4-4B3C-9DE3-E6B6455095B7}" type="sibTrans" cxnId="{13050CED-F7F5-4551-A638-A143D8BB84DB}">
      <dgm:prSet/>
      <dgm:spPr/>
      <dgm:t>
        <a:bodyPr/>
        <a:lstStyle/>
        <a:p>
          <a:endParaRPr lang="en-US"/>
        </a:p>
      </dgm:t>
    </dgm:pt>
    <dgm:pt modelId="{7E1A893B-09F7-4819-8074-C8C7D0D126D8}">
      <dgm:prSet phldrT="[Text]"/>
      <dgm:spPr/>
      <dgm:t>
        <a:bodyPr/>
        <a:lstStyle/>
        <a:p>
          <a:r>
            <a:rPr lang="en-US" dirty="0" smtClean="0"/>
            <a:t>Technical?	</a:t>
          </a:r>
          <a:endParaRPr lang="en-US" dirty="0"/>
        </a:p>
      </dgm:t>
    </dgm:pt>
    <dgm:pt modelId="{2964612F-66AF-416C-B864-A11FA37D1CD8}" type="parTrans" cxnId="{98856ED5-0EEC-4EDF-BAD4-08CFA0B17BF8}">
      <dgm:prSet/>
      <dgm:spPr/>
      <dgm:t>
        <a:bodyPr/>
        <a:lstStyle/>
        <a:p>
          <a:endParaRPr lang="en-US"/>
        </a:p>
      </dgm:t>
    </dgm:pt>
    <dgm:pt modelId="{D4DD7BD3-A8EF-4224-AF28-FEDF6078DC31}" type="sibTrans" cxnId="{98856ED5-0EEC-4EDF-BAD4-08CFA0B17BF8}">
      <dgm:prSet/>
      <dgm:spPr/>
      <dgm:t>
        <a:bodyPr/>
        <a:lstStyle/>
        <a:p>
          <a:endParaRPr lang="en-US"/>
        </a:p>
      </dgm:t>
    </dgm:pt>
    <dgm:pt modelId="{D2FF2F7F-7BA1-4EE2-8F47-E05A7139DBD8}">
      <dgm:prSet phldrT="[Text]"/>
      <dgm:spPr/>
      <dgm:t>
        <a:bodyPr/>
        <a:lstStyle/>
        <a:p>
          <a:r>
            <a:rPr lang="en-US" dirty="0" smtClean="0"/>
            <a:t>Fiscal?</a:t>
          </a:r>
          <a:endParaRPr lang="en-US" dirty="0"/>
        </a:p>
      </dgm:t>
    </dgm:pt>
    <dgm:pt modelId="{878FD0A5-3DF9-4ECF-B207-6EE08BA53208}" type="parTrans" cxnId="{0459BFBF-EBC6-4885-B9DB-29A5E24622BC}">
      <dgm:prSet/>
      <dgm:spPr/>
      <dgm:t>
        <a:bodyPr/>
        <a:lstStyle/>
        <a:p>
          <a:endParaRPr lang="en-US"/>
        </a:p>
      </dgm:t>
    </dgm:pt>
    <dgm:pt modelId="{9330BD0D-AA44-45FE-AD3B-BA2D2A2EC5F4}" type="sibTrans" cxnId="{0459BFBF-EBC6-4885-B9DB-29A5E24622BC}">
      <dgm:prSet/>
      <dgm:spPr/>
      <dgm:t>
        <a:bodyPr/>
        <a:lstStyle/>
        <a:p>
          <a:endParaRPr lang="en-US"/>
        </a:p>
      </dgm:t>
    </dgm:pt>
    <dgm:pt modelId="{DA6463A5-3429-47BA-A1B8-94151C2E49D1}" type="pres">
      <dgm:prSet presAssocID="{330397C1-512E-477F-83C7-5AE18CA9CA69}" presName="Name0" presStyleCnt="0">
        <dgm:presLayoutVars>
          <dgm:chMax val="7"/>
          <dgm:chPref val="7"/>
          <dgm:dir/>
        </dgm:presLayoutVars>
      </dgm:prSet>
      <dgm:spPr/>
      <dgm:t>
        <a:bodyPr/>
        <a:lstStyle/>
        <a:p>
          <a:endParaRPr lang="en-US"/>
        </a:p>
      </dgm:t>
    </dgm:pt>
    <dgm:pt modelId="{26254C9A-C2E4-487D-ABC3-2E9AA0E5897A}" type="pres">
      <dgm:prSet presAssocID="{330397C1-512E-477F-83C7-5AE18CA9CA69}" presName="Name1" presStyleCnt="0"/>
      <dgm:spPr/>
      <dgm:t>
        <a:bodyPr/>
        <a:lstStyle/>
        <a:p>
          <a:endParaRPr lang="en-US"/>
        </a:p>
      </dgm:t>
    </dgm:pt>
    <dgm:pt modelId="{E1ADBCC4-4E8E-4F0A-9F08-4D0C2DDAB972}" type="pres">
      <dgm:prSet presAssocID="{330397C1-512E-477F-83C7-5AE18CA9CA69}" presName="cycle" presStyleCnt="0"/>
      <dgm:spPr/>
      <dgm:t>
        <a:bodyPr/>
        <a:lstStyle/>
        <a:p>
          <a:endParaRPr lang="en-US"/>
        </a:p>
      </dgm:t>
    </dgm:pt>
    <dgm:pt modelId="{475FAC70-1BFE-4874-82A8-35F8744B221F}" type="pres">
      <dgm:prSet presAssocID="{330397C1-512E-477F-83C7-5AE18CA9CA69}" presName="srcNode" presStyleLbl="node1" presStyleIdx="0" presStyleCnt="4"/>
      <dgm:spPr/>
      <dgm:t>
        <a:bodyPr/>
        <a:lstStyle/>
        <a:p>
          <a:endParaRPr lang="en-US"/>
        </a:p>
      </dgm:t>
    </dgm:pt>
    <dgm:pt modelId="{AD90C12D-DBD2-4374-A743-8A946AD24232}" type="pres">
      <dgm:prSet presAssocID="{330397C1-512E-477F-83C7-5AE18CA9CA69}" presName="conn" presStyleLbl="parChTrans1D2" presStyleIdx="0" presStyleCnt="1"/>
      <dgm:spPr/>
      <dgm:t>
        <a:bodyPr/>
        <a:lstStyle/>
        <a:p>
          <a:endParaRPr lang="en-US"/>
        </a:p>
      </dgm:t>
    </dgm:pt>
    <dgm:pt modelId="{160E89A6-3973-4F5C-A8D8-D9D8DC13BA7A}" type="pres">
      <dgm:prSet presAssocID="{330397C1-512E-477F-83C7-5AE18CA9CA69}" presName="extraNode" presStyleLbl="node1" presStyleIdx="0" presStyleCnt="4"/>
      <dgm:spPr/>
      <dgm:t>
        <a:bodyPr/>
        <a:lstStyle/>
        <a:p>
          <a:endParaRPr lang="en-US"/>
        </a:p>
      </dgm:t>
    </dgm:pt>
    <dgm:pt modelId="{40834EA8-D0B0-41BC-93A1-35B9D49D852D}" type="pres">
      <dgm:prSet presAssocID="{330397C1-512E-477F-83C7-5AE18CA9CA69}" presName="dstNode" presStyleLbl="node1" presStyleIdx="0" presStyleCnt="4"/>
      <dgm:spPr/>
      <dgm:t>
        <a:bodyPr/>
        <a:lstStyle/>
        <a:p>
          <a:endParaRPr lang="en-US"/>
        </a:p>
      </dgm:t>
    </dgm:pt>
    <dgm:pt modelId="{C7A89211-D1F6-4EA9-A102-2932F33456E9}" type="pres">
      <dgm:prSet presAssocID="{54F58186-0E71-4B5C-B9DA-9006222DF972}" presName="text_1" presStyleLbl="node1" presStyleIdx="0" presStyleCnt="4">
        <dgm:presLayoutVars>
          <dgm:bulletEnabled val="1"/>
        </dgm:presLayoutVars>
      </dgm:prSet>
      <dgm:spPr/>
      <dgm:t>
        <a:bodyPr/>
        <a:lstStyle/>
        <a:p>
          <a:endParaRPr lang="en-US"/>
        </a:p>
      </dgm:t>
    </dgm:pt>
    <dgm:pt modelId="{948DA2B6-2B75-4F4B-A1C0-E5821FA195F6}" type="pres">
      <dgm:prSet presAssocID="{54F58186-0E71-4B5C-B9DA-9006222DF972}" presName="accent_1" presStyleCnt="0"/>
      <dgm:spPr/>
      <dgm:t>
        <a:bodyPr/>
        <a:lstStyle/>
        <a:p>
          <a:endParaRPr lang="en-US"/>
        </a:p>
      </dgm:t>
    </dgm:pt>
    <dgm:pt modelId="{FE56A38C-5389-4B1C-BA9C-ACC5495950E3}" type="pres">
      <dgm:prSet presAssocID="{54F58186-0E71-4B5C-B9DA-9006222DF972}" presName="accentRepeatNode" presStyleLbl="solidFgAcc1" presStyleIdx="0" presStyleCnt="4"/>
      <dgm:spPr/>
      <dgm:t>
        <a:bodyPr/>
        <a:lstStyle/>
        <a:p>
          <a:endParaRPr lang="en-US"/>
        </a:p>
      </dgm:t>
    </dgm:pt>
    <dgm:pt modelId="{8333B657-F9F8-49BE-80BB-F1BDCBFE1037}" type="pres">
      <dgm:prSet presAssocID="{6825F5D3-E0DB-4111-B86A-5D4729C8725D}" presName="text_2" presStyleLbl="node1" presStyleIdx="1" presStyleCnt="4">
        <dgm:presLayoutVars>
          <dgm:bulletEnabled val="1"/>
        </dgm:presLayoutVars>
      </dgm:prSet>
      <dgm:spPr/>
      <dgm:t>
        <a:bodyPr/>
        <a:lstStyle/>
        <a:p>
          <a:endParaRPr lang="en-US"/>
        </a:p>
      </dgm:t>
    </dgm:pt>
    <dgm:pt modelId="{058B5F95-C988-4F21-B545-0484D327559A}" type="pres">
      <dgm:prSet presAssocID="{6825F5D3-E0DB-4111-B86A-5D4729C8725D}" presName="accent_2" presStyleCnt="0"/>
      <dgm:spPr/>
      <dgm:t>
        <a:bodyPr/>
        <a:lstStyle/>
        <a:p>
          <a:endParaRPr lang="en-US"/>
        </a:p>
      </dgm:t>
    </dgm:pt>
    <dgm:pt modelId="{8EE44A57-DCB6-45F0-8DE5-9C4B3DE7EC4E}" type="pres">
      <dgm:prSet presAssocID="{6825F5D3-E0DB-4111-B86A-5D4729C8725D}" presName="accentRepeatNode" presStyleLbl="solidFgAcc1" presStyleIdx="1" presStyleCnt="4"/>
      <dgm:spPr/>
      <dgm:t>
        <a:bodyPr/>
        <a:lstStyle/>
        <a:p>
          <a:endParaRPr lang="en-US"/>
        </a:p>
      </dgm:t>
    </dgm:pt>
    <dgm:pt modelId="{52D4BC92-52A2-4C32-A8B1-DB227F6C37D4}" type="pres">
      <dgm:prSet presAssocID="{7E1A893B-09F7-4819-8074-C8C7D0D126D8}" presName="text_3" presStyleLbl="node1" presStyleIdx="2" presStyleCnt="4">
        <dgm:presLayoutVars>
          <dgm:bulletEnabled val="1"/>
        </dgm:presLayoutVars>
      </dgm:prSet>
      <dgm:spPr/>
      <dgm:t>
        <a:bodyPr/>
        <a:lstStyle/>
        <a:p>
          <a:endParaRPr lang="en-US"/>
        </a:p>
      </dgm:t>
    </dgm:pt>
    <dgm:pt modelId="{AFC0EE93-7645-47BB-867D-209A3F9181C6}" type="pres">
      <dgm:prSet presAssocID="{7E1A893B-09F7-4819-8074-C8C7D0D126D8}" presName="accent_3" presStyleCnt="0"/>
      <dgm:spPr/>
      <dgm:t>
        <a:bodyPr/>
        <a:lstStyle/>
        <a:p>
          <a:endParaRPr lang="en-US"/>
        </a:p>
      </dgm:t>
    </dgm:pt>
    <dgm:pt modelId="{49E9D1C7-EE6C-43D1-AB89-6E00D30D70CB}" type="pres">
      <dgm:prSet presAssocID="{7E1A893B-09F7-4819-8074-C8C7D0D126D8}" presName="accentRepeatNode" presStyleLbl="solidFgAcc1" presStyleIdx="2" presStyleCnt="4"/>
      <dgm:spPr/>
      <dgm:t>
        <a:bodyPr/>
        <a:lstStyle/>
        <a:p>
          <a:endParaRPr lang="en-US"/>
        </a:p>
      </dgm:t>
    </dgm:pt>
    <dgm:pt modelId="{45B09172-0E78-4BCF-AA03-03CBA334EC5C}" type="pres">
      <dgm:prSet presAssocID="{D2FF2F7F-7BA1-4EE2-8F47-E05A7139DBD8}" presName="text_4" presStyleLbl="node1" presStyleIdx="3" presStyleCnt="4">
        <dgm:presLayoutVars>
          <dgm:bulletEnabled val="1"/>
        </dgm:presLayoutVars>
      </dgm:prSet>
      <dgm:spPr/>
      <dgm:t>
        <a:bodyPr/>
        <a:lstStyle/>
        <a:p>
          <a:endParaRPr lang="en-US"/>
        </a:p>
      </dgm:t>
    </dgm:pt>
    <dgm:pt modelId="{C08033D4-6897-4040-B675-BD6C2ACC18BB}" type="pres">
      <dgm:prSet presAssocID="{D2FF2F7F-7BA1-4EE2-8F47-E05A7139DBD8}" presName="accent_4" presStyleCnt="0"/>
      <dgm:spPr/>
      <dgm:t>
        <a:bodyPr/>
        <a:lstStyle/>
        <a:p>
          <a:endParaRPr lang="en-US"/>
        </a:p>
      </dgm:t>
    </dgm:pt>
    <dgm:pt modelId="{BFB1A117-41B5-48A8-ABBC-360CB4486432}" type="pres">
      <dgm:prSet presAssocID="{D2FF2F7F-7BA1-4EE2-8F47-E05A7139DBD8}" presName="accentRepeatNode" presStyleLbl="solidFgAcc1" presStyleIdx="3" presStyleCnt="4"/>
      <dgm:spPr/>
      <dgm:t>
        <a:bodyPr/>
        <a:lstStyle/>
        <a:p>
          <a:endParaRPr lang="en-US"/>
        </a:p>
      </dgm:t>
    </dgm:pt>
  </dgm:ptLst>
  <dgm:cxnLst>
    <dgm:cxn modelId="{8769196D-8D83-4D31-B0C6-D4D245028CE8}" type="presOf" srcId="{6825F5D3-E0DB-4111-B86A-5D4729C8725D}" destId="{8333B657-F9F8-49BE-80BB-F1BDCBFE1037}" srcOrd="0" destOrd="0" presId="urn:microsoft.com/office/officeart/2008/layout/VerticalCurvedList"/>
    <dgm:cxn modelId="{B1C3D0EE-8053-4C67-9419-E72661EF163A}" type="presOf" srcId="{D2FF2F7F-7BA1-4EE2-8F47-E05A7139DBD8}" destId="{45B09172-0E78-4BCF-AA03-03CBA334EC5C}" srcOrd="0" destOrd="0" presId="urn:microsoft.com/office/officeart/2008/layout/VerticalCurvedList"/>
    <dgm:cxn modelId="{0459BFBF-EBC6-4885-B9DB-29A5E24622BC}" srcId="{330397C1-512E-477F-83C7-5AE18CA9CA69}" destId="{D2FF2F7F-7BA1-4EE2-8F47-E05A7139DBD8}" srcOrd="3" destOrd="0" parTransId="{878FD0A5-3DF9-4ECF-B207-6EE08BA53208}" sibTransId="{9330BD0D-AA44-45FE-AD3B-BA2D2A2EC5F4}"/>
    <dgm:cxn modelId="{012391D4-935C-4C92-BEA5-E6A7B1ECA2C5}" type="presOf" srcId="{330397C1-512E-477F-83C7-5AE18CA9CA69}" destId="{DA6463A5-3429-47BA-A1B8-94151C2E49D1}" srcOrd="0" destOrd="0" presId="urn:microsoft.com/office/officeart/2008/layout/VerticalCurvedList"/>
    <dgm:cxn modelId="{D1A75BD4-5481-4D10-9885-FF175F9E8D0A}" type="presOf" srcId="{7E1A893B-09F7-4819-8074-C8C7D0D126D8}" destId="{52D4BC92-52A2-4C32-A8B1-DB227F6C37D4}" srcOrd="0" destOrd="0" presId="urn:microsoft.com/office/officeart/2008/layout/VerticalCurvedList"/>
    <dgm:cxn modelId="{097552E0-D8C4-427D-BF7D-F8AAAE535794}" type="presOf" srcId="{5922ADA5-836F-4F8F-8850-D517A8917CA1}" destId="{AD90C12D-DBD2-4374-A743-8A946AD24232}" srcOrd="0" destOrd="0" presId="urn:microsoft.com/office/officeart/2008/layout/VerticalCurvedList"/>
    <dgm:cxn modelId="{48DB725A-7C2D-49AC-84F5-514B8A6EFA5D}" type="presOf" srcId="{54F58186-0E71-4B5C-B9DA-9006222DF972}" destId="{C7A89211-D1F6-4EA9-A102-2932F33456E9}" srcOrd="0" destOrd="0" presId="urn:microsoft.com/office/officeart/2008/layout/VerticalCurvedList"/>
    <dgm:cxn modelId="{13050CED-F7F5-4551-A638-A143D8BB84DB}" srcId="{330397C1-512E-477F-83C7-5AE18CA9CA69}" destId="{6825F5D3-E0DB-4111-B86A-5D4729C8725D}" srcOrd="1" destOrd="0" parTransId="{DD06A9F5-74F3-4AEE-801B-D3028679A7B5}" sibTransId="{FAC10D7F-3AE4-4B3C-9DE3-E6B6455095B7}"/>
    <dgm:cxn modelId="{101AF525-FDEF-4C47-8EE6-2C00AAA13F02}" srcId="{330397C1-512E-477F-83C7-5AE18CA9CA69}" destId="{54F58186-0E71-4B5C-B9DA-9006222DF972}" srcOrd="0" destOrd="0" parTransId="{BF6AB1AB-381F-4DBC-AEEC-94689F894B05}" sibTransId="{5922ADA5-836F-4F8F-8850-D517A8917CA1}"/>
    <dgm:cxn modelId="{98856ED5-0EEC-4EDF-BAD4-08CFA0B17BF8}" srcId="{330397C1-512E-477F-83C7-5AE18CA9CA69}" destId="{7E1A893B-09F7-4819-8074-C8C7D0D126D8}" srcOrd="2" destOrd="0" parTransId="{2964612F-66AF-416C-B864-A11FA37D1CD8}" sibTransId="{D4DD7BD3-A8EF-4224-AF28-FEDF6078DC31}"/>
    <dgm:cxn modelId="{96629756-2543-4611-B79C-D03E215C4B46}" type="presParOf" srcId="{DA6463A5-3429-47BA-A1B8-94151C2E49D1}" destId="{26254C9A-C2E4-487D-ABC3-2E9AA0E5897A}" srcOrd="0" destOrd="0" presId="urn:microsoft.com/office/officeart/2008/layout/VerticalCurvedList"/>
    <dgm:cxn modelId="{8DA0BD7C-8AA0-4711-9B45-729D057C650F}" type="presParOf" srcId="{26254C9A-C2E4-487D-ABC3-2E9AA0E5897A}" destId="{E1ADBCC4-4E8E-4F0A-9F08-4D0C2DDAB972}" srcOrd="0" destOrd="0" presId="urn:microsoft.com/office/officeart/2008/layout/VerticalCurvedList"/>
    <dgm:cxn modelId="{26057488-0904-4CEF-955E-7D45A502EC8C}" type="presParOf" srcId="{E1ADBCC4-4E8E-4F0A-9F08-4D0C2DDAB972}" destId="{475FAC70-1BFE-4874-82A8-35F8744B221F}" srcOrd="0" destOrd="0" presId="urn:microsoft.com/office/officeart/2008/layout/VerticalCurvedList"/>
    <dgm:cxn modelId="{BB14F94A-DB81-4D1A-AFBB-FC5F84D7151F}" type="presParOf" srcId="{E1ADBCC4-4E8E-4F0A-9F08-4D0C2DDAB972}" destId="{AD90C12D-DBD2-4374-A743-8A946AD24232}" srcOrd="1" destOrd="0" presId="urn:microsoft.com/office/officeart/2008/layout/VerticalCurvedList"/>
    <dgm:cxn modelId="{3B0F372E-5C89-4068-AFCC-3BBD047B6EBE}" type="presParOf" srcId="{E1ADBCC4-4E8E-4F0A-9F08-4D0C2DDAB972}" destId="{160E89A6-3973-4F5C-A8D8-D9D8DC13BA7A}" srcOrd="2" destOrd="0" presId="urn:microsoft.com/office/officeart/2008/layout/VerticalCurvedList"/>
    <dgm:cxn modelId="{15F05BFF-C3A6-475C-BA07-BCDB4677B073}" type="presParOf" srcId="{E1ADBCC4-4E8E-4F0A-9F08-4D0C2DDAB972}" destId="{40834EA8-D0B0-41BC-93A1-35B9D49D852D}" srcOrd="3" destOrd="0" presId="urn:microsoft.com/office/officeart/2008/layout/VerticalCurvedList"/>
    <dgm:cxn modelId="{249CE9BE-2B68-4133-816A-D06C14B9682B}" type="presParOf" srcId="{26254C9A-C2E4-487D-ABC3-2E9AA0E5897A}" destId="{C7A89211-D1F6-4EA9-A102-2932F33456E9}" srcOrd="1" destOrd="0" presId="urn:microsoft.com/office/officeart/2008/layout/VerticalCurvedList"/>
    <dgm:cxn modelId="{9FB4865A-E966-4AB2-88EE-8CBAA049AFC8}" type="presParOf" srcId="{26254C9A-C2E4-487D-ABC3-2E9AA0E5897A}" destId="{948DA2B6-2B75-4F4B-A1C0-E5821FA195F6}" srcOrd="2" destOrd="0" presId="urn:microsoft.com/office/officeart/2008/layout/VerticalCurvedList"/>
    <dgm:cxn modelId="{FFDC4E5E-4AA1-42A7-959A-07790BFCECE7}" type="presParOf" srcId="{948DA2B6-2B75-4F4B-A1C0-E5821FA195F6}" destId="{FE56A38C-5389-4B1C-BA9C-ACC5495950E3}" srcOrd="0" destOrd="0" presId="urn:microsoft.com/office/officeart/2008/layout/VerticalCurvedList"/>
    <dgm:cxn modelId="{A8125855-54B9-4EE2-94C4-585EC660907B}" type="presParOf" srcId="{26254C9A-C2E4-487D-ABC3-2E9AA0E5897A}" destId="{8333B657-F9F8-49BE-80BB-F1BDCBFE1037}" srcOrd="3" destOrd="0" presId="urn:microsoft.com/office/officeart/2008/layout/VerticalCurvedList"/>
    <dgm:cxn modelId="{0E3FDA49-DD43-46E4-9060-3BDA17D6EE21}" type="presParOf" srcId="{26254C9A-C2E4-487D-ABC3-2E9AA0E5897A}" destId="{058B5F95-C988-4F21-B545-0484D327559A}" srcOrd="4" destOrd="0" presId="urn:microsoft.com/office/officeart/2008/layout/VerticalCurvedList"/>
    <dgm:cxn modelId="{B67B0F8B-B1F0-4969-946B-55626273877D}" type="presParOf" srcId="{058B5F95-C988-4F21-B545-0484D327559A}" destId="{8EE44A57-DCB6-45F0-8DE5-9C4B3DE7EC4E}" srcOrd="0" destOrd="0" presId="urn:microsoft.com/office/officeart/2008/layout/VerticalCurvedList"/>
    <dgm:cxn modelId="{368D52F9-B10F-4880-B53C-F3F592F2151E}" type="presParOf" srcId="{26254C9A-C2E4-487D-ABC3-2E9AA0E5897A}" destId="{52D4BC92-52A2-4C32-A8B1-DB227F6C37D4}" srcOrd="5" destOrd="0" presId="urn:microsoft.com/office/officeart/2008/layout/VerticalCurvedList"/>
    <dgm:cxn modelId="{6175A9C9-15BC-499B-B16C-92976F5D66B9}" type="presParOf" srcId="{26254C9A-C2E4-487D-ABC3-2E9AA0E5897A}" destId="{AFC0EE93-7645-47BB-867D-209A3F9181C6}" srcOrd="6" destOrd="0" presId="urn:microsoft.com/office/officeart/2008/layout/VerticalCurvedList"/>
    <dgm:cxn modelId="{EE782041-A2A6-4022-BA22-FC64AC3A0E41}" type="presParOf" srcId="{AFC0EE93-7645-47BB-867D-209A3F9181C6}" destId="{49E9D1C7-EE6C-43D1-AB89-6E00D30D70CB}" srcOrd="0" destOrd="0" presId="urn:microsoft.com/office/officeart/2008/layout/VerticalCurvedList"/>
    <dgm:cxn modelId="{6EDD6B8A-8A60-4B27-AE5A-99D0B6E1A559}" type="presParOf" srcId="{26254C9A-C2E4-487D-ABC3-2E9AA0E5897A}" destId="{45B09172-0E78-4BCF-AA03-03CBA334EC5C}" srcOrd="7" destOrd="0" presId="urn:microsoft.com/office/officeart/2008/layout/VerticalCurvedList"/>
    <dgm:cxn modelId="{74E4068A-0404-40B3-AD03-63C826470462}" type="presParOf" srcId="{26254C9A-C2E4-487D-ABC3-2E9AA0E5897A}" destId="{C08033D4-6897-4040-B675-BD6C2ACC18BB}" srcOrd="8" destOrd="0" presId="urn:microsoft.com/office/officeart/2008/layout/VerticalCurvedList"/>
    <dgm:cxn modelId="{5835C9B2-3FFC-4CDC-A539-F36984E2ED96}" type="presParOf" srcId="{C08033D4-6897-4040-B675-BD6C2ACC18BB}" destId="{BFB1A117-41B5-48A8-ABBC-360CB448643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0397C1-512E-477F-83C7-5AE18CA9CA69}"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54F58186-0E71-4B5C-B9DA-9006222DF972}">
      <dgm:prSet phldrT="[Text]"/>
      <dgm:spPr/>
      <dgm:t>
        <a:bodyPr/>
        <a:lstStyle/>
        <a:p>
          <a:r>
            <a:rPr lang="en-US" dirty="0" smtClean="0"/>
            <a:t>Structural?</a:t>
          </a:r>
          <a:endParaRPr lang="en-US" dirty="0"/>
        </a:p>
      </dgm:t>
    </dgm:pt>
    <dgm:pt modelId="{BF6AB1AB-381F-4DBC-AEEC-94689F894B05}" type="parTrans" cxnId="{101AF525-FDEF-4C47-8EE6-2C00AAA13F02}">
      <dgm:prSet/>
      <dgm:spPr/>
      <dgm:t>
        <a:bodyPr/>
        <a:lstStyle/>
        <a:p>
          <a:endParaRPr lang="en-US"/>
        </a:p>
      </dgm:t>
    </dgm:pt>
    <dgm:pt modelId="{5922ADA5-836F-4F8F-8850-D517A8917CA1}" type="sibTrans" cxnId="{101AF525-FDEF-4C47-8EE6-2C00AAA13F02}">
      <dgm:prSet/>
      <dgm:spPr/>
      <dgm:t>
        <a:bodyPr/>
        <a:lstStyle/>
        <a:p>
          <a:endParaRPr lang="en-US"/>
        </a:p>
      </dgm:t>
    </dgm:pt>
    <dgm:pt modelId="{6825F5D3-E0DB-4111-B86A-5D4729C8725D}">
      <dgm:prSet phldrT="[Text]"/>
      <dgm:spPr/>
      <dgm:t>
        <a:bodyPr/>
        <a:lstStyle/>
        <a:p>
          <a:r>
            <a:rPr lang="en-US" dirty="0" smtClean="0"/>
            <a:t>Cultural?</a:t>
          </a:r>
          <a:endParaRPr lang="en-US" dirty="0"/>
        </a:p>
      </dgm:t>
    </dgm:pt>
    <dgm:pt modelId="{DD06A9F5-74F3-4AEE-801B-D3028679A7B5}" type="parTrans" cxnId="{13050CED-F7F5-4551-A638-A143D8BB84DB}">
      <dgm:prSet/>
      <dgm:spPr/>
      <dgm:t>
        <a:bodyPr/>
        <a:lstStyle/>
        <a:p>
          <a:endParaRPr lang="en-US"/>
        </a:p>
      </dgm:t>
    </dgm:pt>
    <dgm:pt modelId="{FAC10D7F-3AE4-4B3C-9DE3-E6B6455095B7}" type="sibTrans" cxnId="{13050CED-F7F5-4551-A638-A143D8BB84DB}">
      <dgm:prSet/>
      <dgm:spPr/>
      <dgm:t>
        <a:bodyPr/>
        <a:lstStyle/>
        <a:p>
          <a:endParaRPr lang="en-US"/>
        </a:p>
      </dgm:t>
    </dgm:pt>
    <dgm:pt modelId="{7E1A893B-09F7-4819-8074-C8C7D0D126D8}">
      <dgm:prSet phldrT="[Text]"/>
      <dgm:spPr/>
      <dgm:t>
        <a:bodyPr/>
        <a:lstStyle/>
        <a:p>
          <a:r>
            <a:rPr lang="en-US" dirty="0" smtClean="0"/>
            <a:t>Technical?	</a:t>
          </a:r>
          <a:endParaRPr lang="en-US" dirty="0"/>
        </a:p>
      </dgm:t>
    </dgm:pt>
    <dgm:pt modelId="{2964612F-66AF-416C-B864-A11FA37D1CD8}" type="parTrans" cxnId="{98856ED5-0EEC-4EDF-BAD4-08CFA0B17BF8}">
      <dgm:prSet/>
      <dgm:spPr/>
      <dgm:t>
        <a:bodyPr/>
        <a:lstStyle/>
        <a:p>
          <a:endParaRPr lang="en-US"/>
        </a:p>
      </dgm:t>
    </dgm:pt>
    <dgm:pt modelId="{D4DD7BD3-A8EF-4224-AF28-FEDF6078DC31}" type="sibTrans" cxnId="{98856ED5-0EEC-4EDF-BAD4-08CFA0B17BF8}">
      <dgm:prSet/>
      <dgm:spPr/>
      <dgm:t>
        <a:bodyPr/>
        <a:lstStyle/>
        <a:p>
          <a:endParaRPr lang="en-US"/>
        </a:p>
      </dgm:t>
    </dgm:pt>
    <dgm:pt modelId="{D2FF2F7F-7BA1-4EE2-8F47-E05A7139DBD8}">
      <dgm:prSet phldrT="[Text]"/>
      <dgm:spPr/>
      <dgm:t>
        <a:bodyPr/>
        <a:lstStyle/>
        <a:p>
          <a:r>
            <a:rPr lang="en-US" dirty="0" smtClean="0"/>
            <a:t>Fiscal?</a:t>
          </a:r>
          <a:endParaRPr lang="en-US" dirty="0"/>
        </a:p>
      </dgm:t>
    </dgm:pt>
    <dgm:pt modelId="{878FD0A5-3DF9-4ECF-B207-6EE08BA53208}" type="parTrans" cxnId="{0459BFBF-EBC6-4885-B9DB-29A5E24622BC}">
      <dgm:prSet/>
      <dgm:spPr/>
    </dgm:pt>
    <dgm:pt modelId="{9330BD0D-AA44-45FE-AD3B-BA2D2A2EC5F4}" type="sibTrans" cxnId="{0459BFBF-EBC6-4885-B9DB-29A5E24622BC}">
      <dgm:prSet/>
      <dgm:spPr/>
    </dgm:pt>
    <dgm:pt modelId="{DA6463A5-3429-47BA-A1B8-94151C2E49D1}" type="pres">
      <dgm:prSet presAssocID="{330397C1-512E-477F-83C7-5AE18CA9CA69}" presName="Name0" presStyleCnt="0">
        <dgm:presLayoutVars>
          <dgm:chMax val="7"/>
          <dgm:chPref val="7"/>
          <dgm:dir/>
        </dgm:presLayoutVars>
      </dgm:prSet>
      <dgm:spPr/>
      <dgm:t>
        <a:bodyPr/>
        <a:lstStyle/>
        <a:p>
          <a:endParaRPr lang="en-US"/>
        </a:p>
      </dgm:t>
    </dgm:pt>
    <dgm:pt modelId="{26254C9A-C2E4-487D-ABC3-2E9AA0E5897A}" type="pres">
      <dgm:prSet presAssocID="{330397C1-512E-477F-83C7-5AE18CA9CA69}" presName="Name1" presStyleCnt="0"/>
      <dgm:spPr/>
      <dgm:t>
        <a:bodyPr/>
        <a:lstStyle/>
        <a:p>
          <a:endParaRPr lang="en-US"/>
        </a:p>
      </dgm:t>
    </dgm:pt>
    <dgm:pt modelId="{E1ADBCC4-4E8E-4F0A-9F08-4D0C2DDAB972}" type="pres">
      <dgm:prSet presAssocID="{330397C1-512E-477F-83C7-5AE18CA9CA69}" presName="cycle" presStyleCnt="0"/>
      <dgm:spPr/>
      <dgm:t>
        <a:bodyPr/>
        <a:lstStyle/>
        <a:p>
          <a:endParaRPr lang="en-US"/>
        </a:p>
      </dgm:t>
    </dgm:pt>
    <dgm:pt modelId="{475FAC70-1BFE-4874-82A8-35F8744B221F}" type="pres">
      <dgm:prSet presAssocID="{330397C1-512E-477F-83C7-5AE18CA9CA69}" presName="srcNode" presStyleLbl="node1" presStyleIdx="0" presStyleCnt="4"/>
      <dgm:spPr/>
      <dgm:t>
        <a:bodyPr/>
        <a:lstStyle/>
        <a:p>
          <a:endParaRPr lang="en-US"/>
        </a:p>
      </dgm:t>
    </dgm:pt>
    <dgm:pt modelId="{AD90C12D-DBD2-4374-A743-8A946AD24232}" type="pres">
      <dgm:prSet presAssocID="{330397C1-512E-477F-83C7-5AE18CA9CA69}" presName="conn" presStyleLbl="parChTrans1D2" presStyleIdx="0" presStyleCnt="1"/>
      <dgm:spPr/>
      <dgm:t>
        <a:bodyPr/>
        <a:lstStyle/>
        <a:p>
          <a:endParaRPr lang="en-US"/>
        </a:p>
      </dgm:t>
    </dgm:pt>
    <dgm:pt modelId="{160E89A6-3973-4F5C-A8D8-D9D8DC13BA7A}" type="pres">
      <dgm:prSet presAssocID="{330397C1-512E-477F-83C7-5AE18CA9CA69}" presName="extraNode" presStyleLbl="node1" presStyleIdx="0" presStyleCnt="4"/>
      <dgm:spPr/>
      <dgm:t>
        <a:bodyPr/>
        <a:lstStyle/>
        <a:p>
          <a:endParaRPr lang="en-US"/>
        </a:p>
      </dgm:t>
    </dgm:pt>
    <dgm:pt modelId="{40834EA8-D0B0-41BC-93A1-35B9D49D852D}" type="pres">
      <dgm:prSet presAssocID="{330397C1-512E-477F-83C7-5AE18CA9CA69}" presName="dstNode" presStyleLbl="node1" presStyleIdx="0" presStyleCnt="4"/>
      <dgm:spPr/>
      <dgm:t>
        <a:bodyPr/>
        <a:lstStyle/>
        <a:p>
          <a:endParaRPr lang="en-US"/>
        </a:p>
      </dgm:t>
    </dgm:pt>
    <dgm:pt modelId="{C7A89211-D1F6-4EA9-A102-2932F33456E9}" type="pres">
      <dgm:prSet presAssocID="{54F58186-0E71-4B5C-B9DA-9006222DF972}" presName="text_1" presStyleLbl="node1" presStyleIdx="0" presStyleCnt="4">
        <dgm:presLayoutVars>
          <dgm:bulletEnabled val="1"/>
        </dgm:presLayoutVars>
      </dgm:prSet>
      <dgm:spPr/>
      <dgm:t>
        <a:bodyPr/>
        <a:lstStyle/>
        <a:p>
          <a:endParaRPr lang="en-US"/>
        </a:p>
      </dgm:t>
    </dgm:pt>
    <dgm:pt modelId="{948DA2B6-2B75-4F4B-A1C0-E5821FA195F6}" type="pres">
      <dgm:prSet presAssocID="{54F58186-0E71-4B5C-B9DA-9006222DF972}" presName="accent_1" presStyleCnt="0"/>
      <dgm:spPr/>
      <dgm:t>
        <a:bodyPr/>
        <a:lstStyle/>
        <a:p>
          <a:endParaRPr lang="en-US"/>
        </a:p>
      </dgm:t>
    </dgm:pt>
    <dgm:pt modelId="{FE56A38C-5389-4B1C-BA9C-ACC5495950E3}" type="pres">
      <dgm:prSet presAssocID="{54F58186-0E71-4B5C-B9DA-9006222DF972}" presName="accentRepeatNode" presStyleLbl="solidFgAcc1" presStyleIdx="0" presStyleCnt="4"/>
      <dgm:spPr/>
      <dgm:t>
        <a:bodyPr/>
        <a:lstStyle/>
        <a:p>
          <a:endParaRPr lang="en-US"/>
        </a:p>
      </dgm:t>
    </dgm:pt>
    <dgm:pt modelId="{8333B657-F9F8-49BE-80BB-F1BDCBFE1037}" type="pres">
      <dgm:prSet presAssocID="{6825F5D3-E0DB-4111-B86A-5D4729C8725D}" presName="text_2" presStyleLbl="node1" presStyleIdx="1" presStyleCnt="4">
        <dgm:presLayoutVars>
          <dgm:bulletEnabled val="1"/>
        </dgm:presLayoutVars>
      </dgm:prSet>
      <dgm:spPr/>
      <dgm:t>
        <a:bodyPr/>
        <a:lstStyle/>
        <a:p>
          <a:endParaRPr lang="en-US"/>
        </a:p>
      </dgm:t>
    </dgm:pt>
    <dgm:pt modelId="{058B5F95-C988-4F21-B545-0484D327559A}" type="pres">
      <dgm:prSet presAssocID="{6825F5D3-E0DB-4111-B86A-5D4729C8725D}" presName="accent_2" presStyleCnt="0"/>
      <dgm:spPr/>
      <dgm:t>
        <a:bodyPr/>
        <a:lstStyle/>
        <a:p>
          <a:endParaRPr lang="en-US"/>
        </a:p>
      </dgm:t>
    </dgm:pt>
    <dgm:pt modelId="{8EE44A57-DCB6-45F0-8DE5-9C4B3DE7EC4E}" type="pres">
      <dgm:prSet presAssocID="{6825F5D3-E0DB-4111-B86A-5D4729C8725D}" presName="accentRepeatNode" presStyleLbl="solidFgAcc1" presStyleIdx="1" presStyleCnt="4"/>
      <dgm:spPr/>
      <dgm:t>
        <a:bodyPr/>
        <a:lstStyle/>
        <a:p>
          <a:endParaRPr lang="en-US"/>
        </a:p>
      </dgm:t>
    </dgm:pt>
    <dgm:pt modelId="{52D4BC92-52A2-4C32-A8B1-DB227F6C37D4}" type="pres">
      <dgm:prSet presAssocID="{7E1A893B-09F7-4819-8074-C8C7D0D126D8}" presName="text_3" presStyleLbl="node1" presStyleIdx="2" presStyleCnt="4">
        <dgm:presLayoutVars>
          <dgm:bulletEnabled val="1"/>
        </dgm:presLayoutVars>
      </dgm:prSet>
      <dgm:spPr/>
      <dgm:t>
        <a:bodyPr/>
        <a:lstStyle/>
        <a:p>
          <a:endParaRPr lang="en-US"/>
        </a:p>
      </dgm:t>
    </dgm:pt>
    <dgm:pt modelId="{AFC0EE93-7645-47BB-867D-209A3F9181C6}" type="pres">
      <dgm:prSet presAssocID="{7E1A893B-09F7-4819-8074-C8C7D0D126D8}" presName="accent_3" presStyleCnt="0"/>
      <dgm:spPr/>
      <dgm:t>
        <a:bodyPr/>
        <a:lstStyle/>
        <a:p>
          <a:endParaRPr lang="en-US"/>
        </a:p>
      </dgm:t>
    </dgm:pt>
    <dgm:pt modelId="{49E9D1C7-EE6C-43D1-AB89-6E00D30D70CB}" type="pres">
      <dgm:prSet presAssocID="{7E1A893B-09F7-4819-8074-C8C7D0D126D8}" presName="accentRepeatNode" presStyleLbl="solidFgAcc1" presStyleIdx="2" presStyleCnt="4"/>
      <dgm:spPr/>
      <dgm:t>
        <a:bodyPr/>
        <a:lstStyle/>
        <a:p>
          <a:endParaRPr lang="en-US"/>
        </a:p>
      </dgm:t>
    </dgm:pt>
    <dgm:pt modelId="{45B09172-0E78-4BCF-AA03-03CBA334EC5C}" type="pres">
      <dgm:prSet presAssocID="{D2FF2F7F-7BA1-4EE2-8F47-E05A7139DBD8}" presName="text_4" presStyleLbl="node1" presStyleIdx="3" presStyleCnt="4">
        <dgm:presLayoutVars>
          <dgm:bulletEnabled val="1"/>
        </dgm:presLayoutVars>
      </dgm:prSet>
      <dgm:spPr/>
      <dgm:t>
        <a:bodyPr/>
        <a:lstStyle/>
        <a:p>
          <a:endParaRPr lang="en-US"/>
        </a:p>
      </dgm:t>
    </dgm:pt>
    <dgm:pt modelId="{C08033D4-6897-4040-B675-BD6C2ACC18BB}" type="pres">
      <dgm:prSet presAssocID="{D2FF2F7F-7BA1-4EE2-8F47-E05A7139DBD8}" presName="accent_4" presStyleCnt="0"/>
      <dgm:spPr/>
      <dgm:t>
        <a:bodyPr/>
        <a:lstStyle/>
        <a:p>
          <a:endParaRPr lang="en-US"/>
        </a:p>
      </dgm:t>
    </dgm:pt>
    <dgm:pt modelId="{BFB1A117-41B5-48A8-ABBC-360CB4486432}" type="pres">
      <dgm:prSet presAssocID="{D2FF2F7F-7BA1-4EE2-8F47-E05A7139DBD8}" presName="accentRepeatNode" presStyleLbl="solidFgAcc1" presStyleIdx="3" presStyleCnt="4"/>
      <dgm:spPr/>
      <dgm:t>
        <a:bodyPr/>
        <a:lstStyle/>
        <a:p>
          <a:endParaRPr lang="en-US"/>
        </a:p>
      </dgm:t>
    </dgm:pt>
  </dgm:ptLst>
  <dgm:cxnLst>
    <dgm:cxn modelId="{0459BFBF-EBC6-4885-B9DB-29A5E24622BC}" srcId="{330397C1-512E-477F-83C7-5AE18CA9CA69}" destId="{D2FF2F7F-7BA1-4EE2-8F47-E05A7139DBD8}" srcOrd="3" destOrd="0" parTransId="{878FD0A5-3DF9-4ECF-B207-6EE08BA53208}" sibTransId="{9330BD0D-AA44-45FE-AD3B-BA2D2A2EC5F4}"/>
    <dgm:cxn modelId="{2C19A57A-EC6F-45C0-AD8E-DBFA707B77E0}" type="presOf" srcId="{7E1A893B-09F7-4819-8074-C8C7D0D126D8}" destId="{52D4BC92-52A2-4C32-A8B1-DB227F6C37D4}" srcOrd="0" destOrd="0" presId="urn:microsoft.com/office/officeart/2008/layout/VerticalCurvedList"/>
    <dgm:cxn modelId="{6EA37358-103B-4127-AD72-69D443962C11}" type="presOf" srcId="{54F58186-0E71-4B5C-B9DA-9006222DF972}" destId="{C7A89211-D1F6-4EA9-A102-2932F33456E9}" srcOrd="0" destOrd="0" presId="urn:microsoft.com/office/officeart/2008/layout/VerticalCurvedList"/>
    <dgm:cxn modelId="{7A55A886-8E12-4F4A-9D3F-526F08A2BFCA}" type="presOf" srcId="{6825F5D3-E0DB-4111-B86A-5D4729C8725D}" destId="{8333B657-F9F8-49BE-80BB-F1BDCBFE1037}" srcOrd="0" destOrd="0" presId="urn:microsoft.com/office/officeart/2008/layout/VerticalCurvedList"/>
    <dgm:cxn modelId="{74938AFB-9623-4261-A4B4-3784323935C9}" type="presOf" srcId="{330397C1-512E-477F-83C7-5AE18CA9CA69}" destId="{DA6463A5-3429-47BA-A1B8-94151C2E49D1}" srcOrd="0" destOrd="0" presId="urn:microsoft.com/office/officeart/2008/layout/VerticalCurvedList"/>
    <dgm:cxn modelId="{08AB84E8-3992-4287-80CF-78964B650762}" type="presOf" srcId="{D2FF2F7F-7BA1-4EE2-8F47-E05A7139DBD8}" destId="{45B09172-0E78-4BCF-AA03-03CBA334EC5C}" srcOrd="0" destOrd="0" presId="urn:microsoft.com/office/officeart/2008/layout/VerticalCurvedList"/>
    <dgm:cxn modelId="{85ABDB77-AD36-4F43-A4C9-BD1922853A77}" type="presOf" srcId="{5922ADA5-836F-4F8F-8850-D517A8917CA1}" destId="{AD90C12D-DBD2-4374-A743-8A946AD24232}" srcOrd="0" destOrd="0" presId="urn:microsoft.com/office/officeart/2008/layout/VerticalCurvedList"/>
    <dgm:cxn modelId="{13050CED-F7F5-4551-A638-A143D8BB84DB}" srcId="{330397C1-512E-477F-83C7-5AE18CA9CA69}" destId="{6825F5D3-E0DB-4111-B86A-5D4729C8725D}" srcOrd="1" destOrd="0" parTransId="{DD06A9F5-74F3-4AEE-801B-D3028679A7B5}" sibTransId="{FAC10D7F-3AE4-4B3C-9DE3-E6B6455095B7}"/>
    <dgm:cxn modelId="{101AF525-FDEF-4C47-8EE6-2C00AAA13F02}" srcId="{330397C1-512E-477F-83C7-5AE18CA9CA69}" destId="{54F58186-0E71-4B5C-B9DA-9006222DF972}" srcOrd="0" destOrd="0" parTransId="{BF6AB1AB-381F-4DBC-AEEC-94689F894B05}" sibTransId="{5922ADA5-836F-4F8F-8850-D517A8917CA1}"/>
    <dgm:cxn modelId="{98856ED5-0EEC-4EDF-BAD4-08CFA0B17BF8}" srcId="{330397C1-512E-477F-83C7-5AE18CA9CA69}" destId="{7E1A893B-09F7-4819-8074-C8C7D0D126D8}" srcOrd="2" destOrd="0" parTransId="{2964612F-66AF-416C-B864-A11FA37D1CD8}" sibTransId="{D4DD7BD3-A8EF-4224-AF28-FEDF6078DC31}"/>
    <dgm:cxn modelId="{61354FC6-1464-433B-959C-A08CB32A29B4}" type="presParOf" srcId="{DA6463A5-3429-47BA-A1B8-94151C2E49D1}" destId="{26254C9A-C2E4-487D-ABC3-2E9AA0E5897A}" srcOrd="0" destOrd="0" presId="urn:microsoft.com/office/officeart/2008/layout/VerticalCurvedList"/>
    <dgm:cxn modelId="{40F618F1-DFAC-455E-85A4-807AAA440A5F}" type="presParOf" srcId="{26254C9A-C2E4-487D-ABC3-2E9AA0E5897A}" destId="{E1ADBCC4-4E8E-4F0A-9F08-4D0C2DDAB972}" srcOrd="0" destOrd="0" presId="urn:microsoft.com/office/officeart/2008/layout/VerticalCurvedList"/>
    <dgm:cxn modelId="{FF0B6B01-2B62-4CC0-A7EE-72505EAAB1D6}" type="presParOf" srcId="{E1ADBCC4-4E8E-4F0A-9F08-4D0C2DDAB972}" destId="{475FAC70-1BFE-4874-82A8-35F8744B221F}" srcOrd="0" destOrd="0" presId="urn:microsoft.com/office/officeart/2008/layout/VerticalCurvedList"/>
    <dgm:cxn modelId="{1EAE63D5-64BC-4D80-93B3-760EFB5A8ED5}" type="presParOf" srcId="{E1ADBCC4-4E8E-4F0A-9F08-4D0C2DDAB972}" destId="{AD90C12D-DBD2-4374-A743-8A946AD24232}" srcOrd="1" destOrd="0" presId="urn:microsoft.com/office/officeart/2008/layout/VerticalCurvedList"/>
    <dgm:cxn modelId="{3CD1A995-1D9D-4C4E-B806-CADAE5CC06D5}" type="presParOf" srcId="{E1ADBCC4-4E8E-4F0A-9F08-4D0C2DDAB972}" destId="{160E89A6-3973-4F5C-A8D8-D9D8DC13BA7A}" srcOrd="2" destOrd="0" presId="urn:microsoft.com/office/officeart/2008/layout/VerticalCurvedList"/>
    <dgm:cxn modelId="{486208A5-6850-4A0A-87B4-E001C0B9ABAE}" type="presParOf" srcId="{E1ADBCC4-4E8E-4F0A-9F08-4D0C2DDAB972}" destId="{40834EA8-D0B0-41BC-93A1-35B9D49D852D}" srcOrd="3" destOrd="0" presId="urn:microsoft.com/office/officeart/2008/layout/VerticalCurvedList"/>
    <dgm:cxn modelId="{70BA2172-60F1-448A-AEA9-DCD0EC5C0877}" type="presParOf" srcId="{26254C9A-C2E4-487D-ABC3-2E9AA0E5897A}" destId="{C7A89211-D1F6-4EA9-A102-2932F33456E9}" srcOrd="1" destOrd="0" presId="urn:microsoft.com/office/officeart/2008/layout/VerticalCurvedList"/>
    <dgm:cxn modelId="{BB8EAC34-32C4-446A-B44B-E409808D5050}" type="presParOf" srcId="{26254C9A-C2E4-487D-ABC3-2E9AA0E5897A}" destId="{948DA2B6-2B75-4F4B-A1C0-E5821FA195F6}" srcOrd="2" destOrd="0" presId="urn:microsoft.com/office/officeart/2008/layout/VerticalCurvedList"/>
    <dgm:cxn modelId="{9BA3560D-1DA1-4FC2-9D0B-940B5B8E7F46}" type="presParOf" srcId="{948DA2B6-2B75-4F4B-A1C0-E5821FA195F6}" destId="{FE56A38C-5389-4B1C-BA9C-ACC5495950E3}" srcOrd="0" destOrd="0" presId="urn:microsoft.com/office/officeart/2008/layout/VerticalCurvedList"/>
    <dgm:cxn modelId="{B0B4A667-9F89-45A2-81DE-76B5941BE1C9}" type="presParOf" srcId="{26254C9A-C2E4-487D-ABC3-2E9AA0E5897A}" destId="{8333B657-F9F8-49BE-80BB-F1BDCBFE1037}" srcOrd="3" destOrd="0" presId="urn:microsoft.com/office/officeart/2008/layout/VerticalCurvedList"/>
    <dgm:cxn modelId="{316EA21C-7DCF-42A7-96DA-4EECE511C74E}" type="presParOf" srcId="{26254C9A-C2E4-487D-ABC3-2E9AA0E5897A}" destId="{058B5F95-C988-4F21-B545-0484D327559A}" srcOrd="4" destOrd="0" presId="urn:microsoft.com/office/officeart/2008/layout/VerticalCurvedList"/>
    <dgm:cxn modelId="{0B4C080A-F8A5-4A26-8CB4-408C8E5E2C34}" type="presParOf" srcId="{058B5F95-C988-4F21-B545-0484D327559A}" destId="{8EE44A57-DCB6-45F0-8DE5-9C4B3DE7EC4E}" srcOrd="0" destOrd="0" presId="urn:microsoft.com/office/officeart/2008/layout/VerticalCurvedList"/>
    <dgm:cxn modelId="{FD186076-1D7C-497C-9F4B-D252543DE98F}" type="presParOf" srcId="{26254C9A-C2E4-487D-ABC3-2E9AA0E5897A}" destId="{52D4BC92-52A2-4C32-A8B1-DB227F6C37D4}" srcOrd="5" destOrd="0" presId="urn:microsoft.com/office/officeart/2008/layout/VerticalCurvedList"/>
    <dgm:cxn modelId="{422920C2-C065-459A-9CE2-6314336BB3C5}" type="presParOf" srcId="{26254C9A-C2E4-487D-ABC3-2E9AA0E5897A}" destId="{AFC0EE93-7645-47BB-867D-209A3F9181C6}" srcOrd="6" destOrd="0" presId="urn:microsoft.com/office/officeart/2008/layout/VerticalCurvedList"/>
    <dgm:cxn modelId="{C064B553-57C9-4B1A-A3F7-62E7B15B1042}" type="presParOf" srcId="{AFC0EE93-7645-47BB-867D-209A3F9181C6}" destId="{49E9D1C7-EE6C-43D1-AB89-6E00D30D70CB}" srcOrd="0" destOrd="0" presId="urn:microsoft.com/office/officeart/2008/layout/VerticalCurvedList"/>
    <dgm:cxn modelId="{15864404-315B-4594-9D0A-16C8BCE7571D}" type="presParOf" srcId="{26254C9A-C2E4-487D-ABC3-2E9AA0E5897A}" destId="{45B09172-0E78-4BCF-AA03-03CBA334EC5C}" srcOrd="7" destOrd="0" presId="urn:microsoft.com/office/officeart/2008/layout/VerticalCurvedList"/>
    <dgm:cxn modelId="{1EB96ADD-96FA-42F8-8687-99C893619609}" type="presParOf" srcId="{26254C9A-C2E4-487D-ABC3-2E9AA0E5897A}" destId="{C08033D4-6897-4040-B675-BD6C2ACC18BB}" srcOrd="8" destOrd="0" presId="urn:microsoft.com/office/officeart/2008/layout/VerticalCurvedList"/>
    <dgm:cxn modelId="{3EB8F860-35AF-47EB-AA73-5775CAA0ADC5}" type="presParOf" srcId="{C08033D4-6897-4040-B675-BD6C2ACC18BB}" destId="{BFB1A117-41B5-48A8-ABBC-360CB448643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313257-7C9E-4E14-A443-F5A9CFF9BCAC}" type="doc">
      <dgm:prSet loTypeId="urn:microsoft.com/office/officeart/2005/8/layout/hList7" loCatId="process" qsTypeId="urn:microsoft.com/office/officeart/2005/8/quickstyle/simple1" qsCatId="simple" csTypeId="urn:microsoft.com/office/officeart/2005/8/colors/accent1_2" csCatId="accent1" phldr="1"/>
      <dgm:spPr/>
    </dgm:pt>
    <dgm:pt modelId="{A8A49FE5-2975-4876-9D87-9846A75BEF5D}">
      <dgm:prSet phldrT="[Text]"/>
      <dgm:spPr/>
      <dgm:t>
        <a:bodyPr/>
        <a:lstStyle/>
        <a:p>
          <a:r>
            <a:rPr lang="en-US" dirty="0" smtClean="0"/>
            <a:t>Focused</a:t>
          </a:r>
          <a:endParaRPr lang="en-US" dirty="0"/>
        </a:p>
      </dgm:t>
    </dgm:pt>
    <dgm:pt modelId="{13FC45E9-FDFB-4B8B-A47D-496926E95F9E}" type="parTrans" cxnId="{B133F264-9931-4014-AC52-B07B843C7AA3}">
      <dgm:prSet/>
      <dgm:spPr/>
      <dgm:t>
        <a:bodyPr/>
        <a:lstStyle/>
        <a:p>
          <a:endParaRPr lang="en-US"/>
        </a:p>
      </dgm:t>
    </dgm:pt>
    <dgm:pt modelId="{E19A16E1-103C-4D43-AFC4-80299606AD54}" type="sibTrans" cxnId="{B133F264-9931-4014-AC52-B07B843C7AA3}">
      <dgm:prSet/>
      <dgm:spPr/>
      <dgm:t>
        <a:bodyPr/>
        <a:lstStyle/>
        <a:p>
          <a:endParaRPr lang="en-US"/>
        </a:p>
      </dgm:t>
    </dgm:pt>
    <dgm:pt modelId="{6BB81A66-3ED3-4719-A4B6-B6BC73BA74D7}">
      <dgm:prSet phldrT="[Text]"/>
      <dgm:spPr/>
      <dgm:t>
        <a:bodyPr/>
        <a:lstStyle/>
        <a:p>
          <a:r>
            <a:rPr lang="en-US" dirty="0" smtClean="0"/>
            <a:t>Active</a:t>
          </a:r>
          <a:endParaRPr lang="en-US" dirty="0"/>
        </a:p>
      </dgm:t>
    </dgm:pt>
    <dgm:pt modelId="{218AC09D-A681-42C0-BD33-CBFE0633867A}" type="parTrans" cxnId="{08CC822F-714A-4A5F-8CC7-EDC23A384259}">
      <dgm:prSet/>
      <dgm:spPr/>
      <dgm:t>
        <a:bodyPr/>
        <a:lstStyle/>
        <a:p>
          <a:endParaRPr lang="en-US"/>
        </a:p>
      </dgm:t>
    </dgm:pt>
    <dgm:pt modelId="{B0B67820-8E4D-4749-B56B-3586E1F1A40E}" type="sibTrans" cxnId="{08CC822F-714A-4A5F-8CC7-EDC23A384259}">
      <dgm:prSet/>
      <dgm:spPr/>
      <dgm:t>
        <a:bodyPr/>
        <a:lstStyle/>
        <a:p>
          <a:endParaRPr lang="en-US"/>
        </a:p>
      </dgm:t>
    </dgm:pt>
    <dgm:pt modelId="{01130982-0FD7-434D-98AB-F927A0D2345C}">
      <dgm:prSet phldrT="[Text]"/>
      <dgm:spPr/>
      <dgm:t>
        <a:bodyPr/>
        <a:lstStyle/>
        <a:p>
          <a:r>
            <a:rPr lang="en-US" dirty="0" smtClean="0"/>
            <a:t>Collaborative</a:t>
          </a:r>
          <a:endParaRPr lang="en-US" dirty="0"/>
        </a:p>
      </dgm:t>
    </dgm:pt>
    <dgm:pt modelId="{DC669E0A-498B-4B01-A7B2-25EFAF9811C1}" type="parTrans" cxnId="{724A9ED8-DA4C-4B71-BE81-A32A956ADA7B}">
      <dgm:prSet/>
      <dgm:spPr/>
      <dgm:t>
        <a:bodyPr/>
        <a:lstStyle/>
        <a:p>
          <a:endParaRPr lang="en-US"/>
        </a:p>
      </dgm:t>
    </dgm:pt>
    <dgm:pt modelId="{F13DCEF6-9D85-4D81-A846-47580C85A614}" type="sibTrans" cxnId="{724A9ED8-DA4C-4B71-BE81-A32A956ADA7B}">
      <dgm:prSet/>
      <dgm:spPr/>
      <dgm:t>
        <a:bodyPr/>
        <a:lstStyle/>
        <a:p>
          <a:endParaRPr lang="en-US"/>
        </a:p>
      </dgm:t>
    </dgm:pt>
    <dgm:pt modelId="{E8165B75-113B-4D69-935C-3BAC7051688E}" type="pres">
      <dgm:prSet presAssocID="{55313257-7C9E-4E14-A443-F5A9CFF9BCAC}" presName="Name0" presStyleCnt="0">
        <dgm:presLayoutVars>
          <dgm:dir/>
          <dgm:resizeHandles val="exact"/>
        </dgm:presLayoutVars>
      </dgm:prSet>
      <dgm:spPr/>
    </dgm:pt>
    <dgm:pt modelId="{037B9029-1CC1-4549-BB21-3CB833384A26}" type="pres">
      <dgm:prSet presAssocID="{55313257-7C9E-4E14-A443-F5A9CFF9BCAC}" presName="fgShape" presStyleLbl="fgShp" presStyleIdx="0" presStyleCnt="1" custScaleY="126431"/>
      <dgm:spPr/>
      <dgm:t>
        <a:bodyPr/>
        <a:lstStyle/>
        <a:p>
          <a:endParaRPr lang="en-US"/>
        </a:p>
      </dgm:t>
    </dgm:pt>
    <dgm:pt modelId="{69F56219-0137-4CE3-9F3B-81E4334F8ADA}" type="pres">
      <dgm:prSet presAssocID="{55313257-7C9E-4E14-A443-F5A9CFF9BCAC}" presName="linComp" presStyleCnt="0"/>
      <dgm:spPr/>
    </dgm:pt>
    <dgm:pt modelId="{93CB91C0-732A-4AB7-9880-6925050DE1E0}" type="pres">
      <dgm:prSet presAssocID="{A8A49FE5-2975-4876-9D87-9846A75BEF5D}" presName="compNode" presStyleCnt="0"/>
      <dgm:spPr/>
    </dgm:pt>
    <dgm:pt modelId="{92EF9D1A-8932-44D2-ACAD-8D74A974F3AA}" type="pres">
      <dgm:prSet presAssocID="{A8A49FE5-2975-4876-9D87-9846A75BEF5D}" presName="bkgdShape" presStyleLbl="node1" presStyleIdx="0" presStyleCnt="3"/>
      <dgm:spPr/>
      <dgm:t>
        <a:bodyPr/>
        <a:lstStyle/>
        <a:p>
          <a:endParaRPr lang="en-US"/>
        </a:p>
      </dgm:t>
    </dgm:pt>
    <dgm:pt modelId="{B050B766-2EAB-4A0A-8867-2D59D9EE64A7}" type="pres">
      <dgm:prSet presAssocID="{A8A49FE5-2975-4876-9D87-9846A75BEF5D}" presName="nodeTx" presStyleLbl="node1" presStyleIdx="0" presStyleCnt="3">
        <dgm:presLayoutVars>
          <dgm:bulletEnabled val="1"/>
        </dgm:presLayoutVars>
      </dgm:prSet>
      <dgm:spPr/>
      <dgm:t>
        <a:bodyPr/>
        <a:lstStyle/>
        <a:p>
          <a:endParaRPr lang="en-US"/>
        </a:p>
      </dgm:t>
    </dgm:pt>
    <dgm:pt modelId="{87ABBFFA-C329-4302-84A4-74DF51A1BA26}" type="pres">
      <dgm:prSet presAssocID="{A8A49FE5-2975-4876-9D87-9846A75BEF5D}" presName="invisiNode" presStyleLbl="node1" presStyleIdx="0" presStyleCnt="3"/>
      <dgm:spPr/>
    </dgm:pt>
    <dgm:pt modelId="{EC6C6466-2F0D-4838-9A31-9F040D367D56}" type="pres">
      <dgm:prSet presAssocID="{A8A49FE5-2975-4876-9D87-9846A75BEF5D}" presName="imagNode" presStyleLbl="fgImgPlace1" presStyleIdx="0" presStyleCnt="3"/>
      <dgm:spPr/>
    </dgm:pt>
    <dgm:pt modelId="{4E152704-6226-4C31-823F-099D572745FA}" type="pres">
      <dgm:prSet presAssocID="{E19A16E1-103C-4D43-AFC4-80299606AD54}" presName="sibTrans" presStyleLbl="sibTrans2D1" presStyleIdx="0" presStyleCnt="0"/>
      <dgm:spPr/>
      <dgm:t>
        <a:bodyPr/>
        <a:lstStyle/>
        <a:p>
          <a:endParaRPr lang="en-US"/>
        </a:p>
      </dgm:t>
    </dgm:pt>
    <dgm:pt modelId="{36D959E5-057C-4F32-A489-6C46A942520A}" type="pres">
      <dgm:prSet presAssocID="{6BB81A66-3ED3-4719-A4B6-B6BC73BA74D7}" presName="compNode" presStyleCnt="0"/>
      <dgm:spPr/>
    </dgm:pt>
    <dgm:pt modelId="{5613C85E-0E26-4758-B14B-FD68D2B5642B}" type="pres">
      <dgm:prSet presAssocID="{6BB81A66-3ED3-4719-A4B6-B6BC73BA74D7}" presName="bkgdShape" presStyleLbl="node1" presStyleIdx="1" presStyleCnt="3"/>
      <dgm:spPr/>
      <dgm:t>
        <a:bodyPr/>
        <a:lstStyle/>
        <a:p>
          <a:endParaRPr lang="en-US"/>
        </a:p>
      </dgm:t>
    </dgm:pt>
    <dgm:pt modelId="{31527B80-EF61-4B37-9B69-7139FFC35020}" type="pres">
      <dgm:prSet presAssocID="{6BB81A66-3ED3-4719-A4B6-B6BC73BA74D7}" presName="nodeTx" presStyleLbl="node1" presStyleIdx="1" presStyleCnt="3">
        <dgm:presLayoutVars>
          <dgm:bulletEnabled val="1"/>
        </dgm:presLayoutVars>
      </dgm:prSet>
      <dgm:spPr/>
      <dgm:t>
        <a:bodyPr/>
        <a:lstStyle/>
        <a:p>
          <a:endParaRPr lang="en-US"/>
        </a:p>
      </dgm:t>
    </dgm:pt>
    <dgm:pt modelId="{0502D2AA-72C3-46F2-81E3-5D6D98483437}" type="pres">
      <dgm:prSet presAssocID="{6BB81A66-3ED3-4719-A4B6-B6BC73BA74D7}" presName="invisiNode" presStyleLbl="node1" presStyleIdx="1" presStyleCnt="3"/>
      <dgm:spPr/>
    </dgm:pt>
    <dgm:pt modelId="{3E721D66-3CC5-4331-A9D7-B0AF0AB7A377}" type="pres">
      <dgm:prSet presAssocID="{6BB81A66-3ED3-4719-A4B6-B6BC73BA74D7}" presName="imagNode" presStyleLbl="fgImgPlace1" presStyleIdx="1" presStyleCnt="3"/>
      <dgm:spPr/>
    </dgm:pt>
    <dgm:pt modelId="{D02955FA-2544-4C6F-9ED6-54919FFEF500}" type="pres">
      <dgm:prSet presAssocID="{B0B67820-8E4D-4749-B56B-3586E1F1A40E}" presName="sibTrans" presStyleLbl="sibTrans2D1" presStyleIdx="0" presStyleCnt="0"/>
      <dgm:spPr/>
      <dgm:t>
        <a:bodyPr/>
        <a:lstStyle/>
        <a:p>
          <a:endParaRPr lang="en-US"/>
        </a:p>
      </dgm:t>
    </dgm:pt>
    <dgm:pt modelId="{C9A853ED-4E41-477A-8FAA-B526298C7C53}" type="pres">
      <dgm:prSet presAssocID="{01130982-0FD7-434D-98AB-F927A0D2345C}" presName="compNode" presStyleCnt="0"/>
      <dgm:spPr/>
    </dgm:pt>
    <dgm:pt modelId="{9ACA33AE-5BF2-4D49-A8C2-3E823F21DFE0}" type="pres">
      <dgm:prSet presAssocID="{01130982-0FD7-434D-98AB-F927A0D2345C}" presName="bkgdShape" presStyleLbl="node1" presStyleIdx="2" presStyleCnt="3" custLinFactNeighborY="-2498"/>
      <dgm:spPr/>
      <dgm:t>
        <a:bodyPr/>
        <a:lstStyle/>
        <a:p>
          <a:endParaRPr lang="en-US"/>
        </a:p>
      </dgm:t>
    </dgm:pt>
    <dgm:pt modelId="{B1770D37-5EC1-469F-AF9B-4CFA37E70D4A}" type="pres">
      <dgm:prSet presAssocID="{01130982-0FD7-434D-98AB-F927A0D2345C}" presName="nodeTx" presStyleLbl="node1" presStyleIdx="2" presStyleCnt="3">
        <dgm:presLayoutVars>
          <dgm:bulletEnabled val="1"/>
        </dgm:presLayoutVars>
      </dgm:prSet>
      <dgm:spPr/>
      <dgm:t>
        <a:bodyPr/>
        <a:lstStyle/>
        <a:p>
          <a:endParaRPr lang="en-US"/>
        </a:p>
      </dgm:t>
    </dgm:pt>
    <dgm:pt modelId="{D3CF1A6D-BADB-4D60-8A6D-947EC21D5B43}" type="pres">
      <dgm:prSet presAssocID="{01130982-0FD7-434D-98AB-F927A0D2345C}" presName="invisiNode" presStyleLbl="node1" presStyleIdx="2" presStyleCnt="3"/>
      <dgm:spPr/>
    </dgm:pt>
    <dgm:pt modelId="{C47A2382-B56C-4EE4-9450-9886057A51FA}" type="pres">
      <dgm:prSet presAssocID="{01130982-0FD7-434D-98AB-F927A0D2345C}" presName="imagNode" presStyleLbl="fgImgPlace1" presStyleIdx="2" presStyleCnt="3"/>
      <dgm:spPr/>
    </dgm:pt>
  </dgm:ptLst>
  <dgm:cxnLst>
    <dgm:cxn modelId="{88185E6A-6395-4A08-87F3-C3FD17A00ED5}" type="presOf" srcId="{6BB81A66-3ED3-4719-A4B6-B6BC73BA74D7}" destId="{31527B80-EF61-4B37-9B69-7139FFC35020}" srcOrd="1" destOrd="0" presId="urn:microsoft.com/office/officeart/2005/8/layout/hList7"/>
    <dgm:cxn modelId="{90AF93EF-122F-4D53-8E24-5B95B80BB261}" type="presOf" srcId="{55313257-7C9E-4E14-A443-F5A9CFF9BCAC}" destId="{E8165B75-113B-4D69-935C-3BAC7051688E}" srcOrd="0" destOrd="0" presId="urn:microsoft.com/office/officeart/2005/8/layout/hList7"/>
    <dgm:cxn modelId="{724A9ED8-DA4C-4B71-BE81-A32A956ADA7B}" srcId="{55313257-7C9E-4E14-A443-F5A9CFF9BCAC}" destId="{01130982-0FD7-434D-98AB-F927A0D2345C}" srcOrd="2" destOrd="0" parTransId="{DC669E0A-498B-4B01-A7B2-25EFAF9811C1}" sibTransId="{F13DCEF6-9D85-4D81-A846-47580C85A614}"/>
    <dgm:cxn modelId="{08CC822F-714A-4A5F-8CC7-EDC23A384259}" srcId="{55313257-7C9E-4E14-A443-F5A9CFF9BCAC}" destId="{6BB81A66-3ED3-4719-A4B6-B6BC73BA74D7}" srcOrd="1" destOrd="0" parTransId="{218AC09D-A681-42C0-BD33-CBFE0633867A}" sibTransId="{B0B67820-8E4D-4749-B56B-3586E1F1A40E}"/>
    <dgm:cxn modelId="{E2680CED-49EA-40DB-94F1-BC51411DC386}" type="presOf" srcId="{01130982-0FD7-434D-98AB-F927A0D2345C}" destId="{B1770D37-5EC1-469F-AF9B-4CFA37E70D4A}" srcOrd="1" destOrd="0" presId="urn:microsoft.com/office/officeart/2005/8/layout/hList7"/>
    <dgm:cxn modelId="{F99D2732-F53D-4473-9AB0-DE4E257C0A62}" type="presOf" srcId="{A8A49FE5-2975-4876-9D87-9846A75BEF5D}" destId="{92EF9D1A-8932-44D2-ACAD-8D74A974F3AA}" srcOrd="0" destOrd="0" presId="urn:microsoft.com/office/officeart/2005/8/layout/hList7"/>
    <dgm:cxn modelId="{DCED75B0-DE2B-4204-8D90-A9DF17DFC513}" type="presOf" srcId="{A8A49FE5-2975-4876-9D87-9846A75BEF5D}" destId="{B050B766-2EAB-4A0A-8867-2D59D9EE64A7}" srcOrd="1" destOrd="0" presId="urn:microsoft.com/office/officeart/2005/8/layout/hList7"/>
    <dgm:cxn modelId="{49F3A513-0003-4DAC-8896-267312D4BCA5}" type="presOf" srcId="{01130982-0FD7-434D-98AB-F927A0D2345C}" destId="{9ACA33AE-5BF2-4D49-A8C2-3E823F21DFE0}" srcOrd="0" destOrd="0" presId="urn:microsoft.com/office/officeart/2005/8/layout/hList7"/>
    <dgm:cxn modelId="{E97C24B8-DCBE-4C40-9508-6C6CCE97DC35}" type="presOf" srcId="{6BB81A66-3ED3-4719-A4B6-B6BC73BA74D7}" destId="{5613C85E-0E26-4758-B14B-FD68D2B5642B}" srcOrd="0" destOrd="0" presId="urn:microsoft.com/office/officeart/2005/8/layout/hList7"/>
    <dgm:cxn modelId="{81CBC1FE-984B-47B3-84BA-DF2E4D4E45A1}" type="presOf" srcId="{E19A16E1-103C-4D43-AFC4-80299606AD54}" destId="{4E152704-6226-4C31-823F-099D572745FA}" srcOrd="0" destOrd="0" presId="urn:microsoft.com/office/officeart/2005/8/layout/hList7"/>
    <dgm:cxn modelId="{6F998060-D9AA-462C-9B8B-0A7948CB169F}" type="presOf" srcId="{B0B67820-8E4D-4749-B56B-3586E1F1A40E}" destId="{D02955FA-2544-4C6F-9ED6-54919FFEF500}" srcOrd="0" destOrd="0" presId="urn:microsoft.com/office/officeart/2005/8/layout/hList7"/>
    <dgm:cxn modelId="{B133F264-9931-4014-AC52-B07B843C7AA3}" srcId="{55313257-7C9E-4E14-A443-F5A9CFF9BCAC}" destId="{A8A49FE5-2975-4876-9D87-9846A75BEF5D}" srcOrd="0" destOrd="0" parTransId="{13FC45E9-FDFB-4B8B-A47D-496926E95F9E}" sibTransId="{E19A16E1-103C-4D43-AFC4-80299606AD54}"/>
    <dgm:cxn modelId="{3BE2F3A6-9610-4B17-8A38-C3B1CC0E9760}" type="presParOf" srcId="{E8165B75-113B-4D69-935C-3BAC7051688E}" destId="{037B9029-1CC1-4549-BB21-3CB833384A26}" srcOrd="0" destOrd="0" presId="urn:microsoft.com/office/officeart/2005/8/layout/hList7"/>
    <dgm:cxn modelId="{E4BDA72E-CB25-46FD-BCE9-BEFD18E7779B}" type="presParOf" srcId="{E8165B75-113B-4D69-935C-3BAC7051688E}" destId="{69F56219-0137-4CE3-9F3B-81E4334F8ADA}" srcOrd="1" destOrd="0" presId="urn:microsoft.com/office/officeart/2005/8/layout/hList7"/>
    <dgm:cxn modelId="{E3350594-D6E2-4156-B54A-19F440F0F0CF}" type="presParOf" srcId="{69F56219-0137-4CE3-9F3B-81E4334F8ADA}" destId="{93CB91C0-732A-4AB7-9880-6925050DE1E0}" srcOrd="0" destOrd="0" presId="urn:microsoft.com/office/officeart/2005/8/layout/hList7"/>
    <dgm:cxn modelId="{4BF3FE0E-87FC-4AD0-9190-29E476B9CCEE}" type="presParOf" srcId="{93CB91C0-732A-4AB7-9880-6925050DE1E0}" destId="{92EF9D1A-8932-44D2-ACAD-8D74A974F3AA}" srcOrd="0" destOrd="0" presId="urn:microsoft.com/office/officeart/2005/8/layout/hList7"/>
    <dgm:cxn modelId="{B4AF741B-EE96-4E8C-896D-F246DBB06CAB}" type="presParOf" srcId="{93CB91C0-732A-4AB7-9880-6925050DE1E0}" destId="{B050B766-2EAB-4A0A-8867-2D59D9EE64A7}" srcOrd="1" destOrd="0" presId="urn:microsoft.com/office/officeart/2005/8/layout/hList7"/>
    <dgm:cxn modelId="{232F7BC7-C2F7-40B1-908F-E96B336805C2}" type="presParOf" srcId="{93CB91C0-732A-4AB7-9880-6925050DE1E0}" destId="{87ABBFFA-C329-4302-84A4-74DF51A1BA26}" srcOrd="2" destOrd="0" presId="urn:microsoft.com/office/officeart/2005/8/layout/hList7"/>
    <dgm:cxn modelId="{C982EE4F-FE7C-4DCB-8E01-297ADE4048D6}" type="presParOf" srcId="{93CB91C0-732A-4AB7-9880-6925050DE1E0}" destId="{EC6C6466-2F0D-4838-9A31-9F040D367D56}" srcOrd="3" destOrd="0" presId="urn:microsoft.com/office/officeart/2005/8/layout/hList7"/>
    <dgm:cxn modelId="{65F5F070-ABA9-4324-A94C-B1EE6344F5A5}" type="presParOf" srcId="{69F56219-0137-4CE3-9F3B-81E4334F8ADA}" destId="{4E152704-6226-4C31-823F-099D572745FA}" srcOrd="1" destOrd="0" presId="urn:microsoft.com/office/officeart/2005/8/layout/hList7"/>
    <dgm:cxn modelId="{EB7EBD44-610D-4033-8E69-107081CA3B34}" type="presParOf" srcId="{69F56219-0137-4CE3-9F3B-81E4334F8ADA}" destId="{36D959E5-057C-4F32-A489-6C46A942520A}" srcOrd="2" destOrd="0" presId="urn:microsoft.com/office/officeart/2005/8/layout/hList7"/>
    <dgm:cxn modelId="{863F2E45-CD70-4140-BAC2-4B67F20BD209}" type="presParOf" srcId="{36D959E5-057C-4F32-A489-6C46A942520A}" destId="{5613C85E-0E26-4758-B14B-FD68D2B5642B}" srcOrd="0" destOrd="0" presId="urn:microsoft.com/office/officeart/2005/8/layout/hList7"/>
    <dgm:cxn modelId="{688E120B-8A27-4BDB-8D50-A924DA59B24C}" type="presParOf" srcId="{36D959E5-057C-4F32-A489-6C46A942520A}" destId="{31527B80-EF61-4B37-9B69-7139FFC35020}" srcOrd="1" destOrd="0" presId="urn:microsoft.com/office/officeart/2005/8/layout/hList7"/>
    <dgm:cxn modelId="{7FFBC696-48D1-4E13-80A8-3B05CB3D9968}" type="presParOf" srcId="{36D959E5-057C-4F32-A489-6C46A942520A}" destId="{0502D2AA-72C3-46F2-81E3-5D6D98483437}" srcOrd="2" destOrd="0" presId="urn:microsoft.com/office/officeart/2005/8/layout/hList7"/>
    <dgm:cxn modelId="{805C1E54-2D5D-4109-B33F-360490BEF120}" type="presParOf" srcId="{36D959E5-057C-4F32-A489-6C46A942520A}" destId="{3E721D66-3CC5-4331-A9D7-B0AF0AB7A377}" srcOrd="3" destOrd="0" presId="urn:microsoft.com/office/officeart/2005/8/layout/hList7"/>
    <dgm:cxn modelId="{D07BB3A4-D2E0-48EA-9563-FE5683194CDD}" type="presParOf" srcId="{69F56219-0137-4CE3-9F3B-81E4334F8ADA}" destId="{D02955FA-2544-4C6F-9ED6-54919FFEF500}" srcOrd="3" destOrd="0" presId="urn:microsoft.com/office/officeart/2005/8/layout/hList7"/>
    <dgm:cxn modelId="{AFA174A5-9145-4685-9515-59623882ED2A}" type="presParOf" srcId="{69F56219-0137-4CE3-9F3B-81E4334F8ADA}" destId="{C9A853ED-4E41-477A-8FAA-B526298C7C53}" srcOrd="4" destOrd="0" presId="urn:microsoft.com/office/officeart/2005/8/layout/hList7"/>
    <dgm:cxn modelId="{4EA1A03C-1B45-424D-BC23-2EDEA10679B6}" type="presParOf" srcId="{C9A853ED-4E41-477A-8FAA-B526298C7C53}" destId="{9ACA33AE-5BF2-4D49-A8C2-3E823F21DFE0}" srcOrd="0" destOrd="0" presId="urn:microsoft.com/office/officeart/2005/8/layout/hList7"/>
    <dgm:cxn modelId="{0AB0D46D-8C87-4E45-9203-75D7DB7BFD4C}" type="presParOf" srcId="{C9A853ED-4E41-477A-8FAA-B526298C7C53}" destId="{B1770D37-5EC1-469F-AF9B-4CFA37E70D4A}" srcOrd="1" destOrd="0" presId="urn:microsoft.com/office/officeart/2005/8/layout/hList7"/>
    <dgm:cxn modelId="{0A920164-3F8C-41D8-9EFC-C3C195238FB9}" type="presParOf" srcId="{C9A853ED-4E41-477A-8FAA-B526298C7C53}" destId="{D3CF1A6D-BADB-4D60-8A6D-947EC21D5B43}" srcOrd="2" destOrd="0" presId="urn:microsoft.com/office/officeart/2005/8/layout/hList7"/>
    <dgm:cxn modelId="{24D00D91-AC07-49A8-BFEA-6EF032394C12}" type="presParOf" srcId="{C9A853ED-4E41-477A-8FAA-B526298C7C53}" destId="{C47A2382-B56C-4EE4-9450-9886057A51F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56AD1-DF6B-4867-A322-6043AA8F3C43}">
      <dsp:nvSpPr>
        <dsp:cNvPr id="0" name=""/>
        <dsp:cNvSpPr/>
      </dsp:nvSpPr>
      <dsp:spPr>
        <a:xfrm>
          <a:off x="3203734" y="-14013"/>
          <a:ext cx="1984849" cy="12210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Self-Reflection and Goal Setting</a:t>
          </a:r>
          <a:endParaRPr lang="en-US" sz="2100" kern="1200" dirty="0"/>
        </a:p>
      </dsp:txBody>
      <dsp:txXfrm>
        <a:off x="3263343" y="45596"/>
        <a:ext cx="1865631" cy="1101878"/>
      </dsp:txXfrm>
    </dsp:sp>
    <dsp:sp modelId="{22FB7824-7B73-497D-8054-379EE90FA9E6}">
      <dsp:nvSpPr>
        <dsp:cNvPr id="0" name=""/>
        <dsp:cNvSpPr/>
      </dsp:nvSpPr>
      <dsp:spPr>
        <a:xfrm>
          <a:off x="2551760" y="505434"/>
          <a:ext cx="3089772" cy="3089772"/>
        </a:xfrm>
        <a:custGeom>
          <a:avLst/>
          <a:gdLst/>
          <a:ahLst/>
          <a:cxnLst/>
          <a:rect l="0" t="0" r="0" b="0"/>
          <a:pathLst>
            <a:path>
              <a:moveTo>
                <a:pt x="2785396" y="624120"/>
              </a:moveTo>
              <a:arcTo wR="1544886" hR="1544886" stAng="19404925" swAng="1580169"/>
            </a:path>
          </a:pathLst>
        </a:custGeom>
        <a:noFill/>
        <a:ln w="38100" cap="flat" cmpd="sng" algn="ctr">
          <a:solidFill>
            <a:schemeClr val="accent5"/>
          </a:solidFill>
          <a:prstDash val="solid"/>
          <a:tailEnd type="arrow"/>
        </a:ln>
        <a:effectLst>
          <a:outerShdw blurRad="40000" dist="23000" dir="5400000" rotWithShape="0">
            <a:srgbClr val="000000">
              <a:alpha val="35000"/>
            </a:srgbClr>
          </a:outerShdw>
        </a:effectLst>
      </dsp:spPr>
      <dsp:style>
        <a:lnRef idx="3">
          <a:schemeClr val="accent5"/>
        </a:lnRef>
        <a:fillRef idx="0">
          <a:schemeClr val="accent5"/>
        </a:fillRef>
        <a:effectRef idx="2">
          <a:schemeClr val="accent5"/>
        </a:effectRef>
        <a:fontRef idx="minor">
          <a:schemeClr val="tx1"/>
        </a:fontRef>
      </dsp:style>
    </dsp:sp>
    <dsp:sp modelId="{F880B091-3996-4591-9642-B5F71B2A0042}">
      <dsp:nvSpPr>
        <dsp:cNvPr id="0" name=""/>
        <dsp:cNvSpPr/>
      </dsp:nvSpPr>
      <dsp:spPr>
        <a:xfrm>
          <a:off x="4688110" y="2001558"/>
          <a:ext cx="1782548" cy="11586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Formative Evaluation</a:t>
          </a:r>
          <a:endParaRPr lang="en-US" sz="2100" kern="1200" dirty="0"/>
        </a:p>
      </dsp:txBody>
      <dsp:txXfrm>
        <a:off x="4744671" y="2058119"/>
        <a:ext cx="1669426" cy="1045534"/>
      </dsp:txXfrm>
    </dsp:sp>
    <dsp:sp modelId="{8367DC91-6AE8-4E8C-B2FF-492C1E6417ED}">
      <dsp:nvSpPr>
        <dsp:cNvPr id="0" name=""/>
        <dsp:cNvSpPr/>
      </dsp:nvSpPr>
      <dsp:spPr>
        <a:xfrm>
          <a:off x="2682019" y="440257"/>
          <a:ext cx="3089772" cy="3089772"/>
        </a:xfrm>
        <a:custGeom>
          <a:avLst/>
          <a:gdLst/>
          <a:ahLst/>
          <a:cxnLst/>
          <a:rect l="0" t="0" r="0" b="0"/>
          <a:pathLst>
            <a:path>
              <a:moveTo>
                <a:pt x="2212470" y="2938086"/>
              </a:moveTo>
              <a:arcTo wR="1544886" hR="1544886" stAng="3863851" swAng="3072365"/>
            </a:path>
          </a:pathLst>
        </a:custGeom>
        <a:noFill/>
        <a:ln w="38100" cap="flat" cmpd="sng" algn="ctr">
          <a:solidFill>
            <a:schemeClr val="accent5"/>
          </a:solidFill>
          <a:prstDash val="solid"/>
          <a:tailEnd type="arrow"/>
        </a:ln>
        <a:effectLst>
          <a:outerShdw blurRad="40000" dist="23000" dir="5400000" rotWithShape="0">
            <a:srgbClr val="000000">
              <a:alpha val="35000"/>
            </a:srgbClr>
          </a:outerShdw>
        </a:effectLst>
      </dsp:spPr>
      <dsp:style>
        <a:lnRef idx="3">
          <a:schemeClr val="accent5"/>
        </a:lnRef>
        <a:fillRef idx="0">
          <a:schemeClr val="accent5"/>
        </a:fillRef>
        <a:effectRef idx="2">
          <a:schemeClr val="accent5"/>
        </a:effectRef>
        <a:fontRef idx="minor">
          <a:schemeClr val="tx1"/>
        </a:fontRef>
      </dsp:style>
    </dsp:sp>
    <dsp:sp modelId="{1597D0C2-516F-4830-8DA8-29DE00EEF2EB}">
      <dsp:nvSpPr>
        <dsp:cNvPr id="0" name=""/>
        <dsp:cNvSpPr/>
      </dsp:nvSpPr>
      <dsp:spPr>
        <a:xfrm>
          <a:off x="1966980" y="2001538"/>
          <a:ext cx="1782548" cy="11586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Summative Evaluation</a:t>
          </a:r>
          <a:endParaRPr lang="en-US" sz="2100" kern="1200" dirty="0"/>
        </a:p>
      </dsp:txBody>
      <dsp:txXfrm>
        <a:off x="2023541" y="2058099"/>
        <a:ext cx="1669426" cy="1045534"/>
      </dsp:txXfrm>
    </dsp:sp>
    <dsp:sp modelId="{E53D037C-EC4E-41B9-9FEC-482F46264DBE}">
      <dsp:nvSpPr>
        <dsp:cNvPr id="0" name=""/>
        <dsp:cNvSpPr/>
      </dsp:nvSpPr>
      <dsp:spPr>
        <a:xfrm>
          <a:off x="2794895" y="459505"/>
          <a:ext cx="3089772" cy="3089772"/>
        </a:xfrm>
        <a:custGeom>
          <a:avLst/>
          <a:gdLst/>
          <a:ahLst/>
          <a:cxnLst/>
          <a:rect l="0" t="0" r="0" b="0"/>
          <a:pathLst>
            <a:path>
              <a:moveTo>
                <a:pt x="16663" y="1318595"/>
              </a:moveTo>
              <a:arcTo wR="1544886" hR="1544886" stAng="11305370" swAng="1555352"/>
            </a:path>
          </a:pathLst>
        </a:custGeom>
        <a:noFill/>
        <a:ln w="38100" cap="flat" cmpd="sng" algn="ctr">
          <a:solidFill>
            <a:schemeClr val="accent5"/>
          </a:solidFill>
          <a:prstDash val="solid"/>
          <a:tailEnd type="arrow"/>
        </a:ln>
        <a:effectLst>
          <a:outerShdw blurRad="40000" dist="23000" dir="5400000" rotWithShape="0">
            <a:srgbClr val="000000">
              <a:alpha val="35000"/>
            </a:srgbClr>
          </a:outerShdw>
        </a:effectLst>
      </dsp:spPr>
      <dsp:style>
        <a:lnRef idx="3">
          <a:schemeClr val="accent5"/>
        </a:lnRef>
        <a:fillRef idx="0">
          <a:schemeClr val="accent5"/>
        </a:fillRef>
        <a:effectRef idx="2">
          <a:schemeClr val="accent5"/>
        </a:effectRef>
        <a:fontRef idx="minor">
          <a:schemeClr val="tx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0C12D-DBD2-4374-A743-8A946AD24232}">
      <dsp:nvSpPr>
        <dsp:cNvPr id="0" name=""/>
        <dsp:cNvSpPr/>
      </dsp:nvSpPr>
      <dsp:spPr>
        <a:xfrm>
          <a:off x="-4218957" y="-647340"/>
          <a:ext cx="5026894" cy="5026894"/>
        </a:xfrm>
        <a:prstGeom prst="blockArc">
          <a:avLst>
            <a:gd name="adj1" fmla="val 18900000"/>
            <a:gd name="adj2" fmla="val 2700000"/>
            <a:gd name="adj3" fmla="val 43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A89211-D1F6-4EA9-A102-2932F33456E9}">
      <dsp:nvSpPr>
        <dsp:cNvPr id="0" name=""/>
        <dsp:cNvSpPr/>
      </dsp:nvSpPr>
      <dsp:spPr>
        <a:xfrm>
          <a:off x="423298" y="286932"/>
          <a:ext cx="7751592" cy="57416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742"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Structural?</a:t>
          </a:r>
          <a:endParaRPr lang="en-US" sz="3100" kern="1200" dirty="0"/>
        </a:p>
      </dsp:txBody>
      <dsp:txXfrm>
        <a:off x="423298" y="286932"/>
        <a:ext cx="7751592" cy="574163"/>
      </dsp:txXfrm>
    </dsp:sp>
    <dsp:sp modelId="{FE56A38C-5389-4B1C-BA9C-ACC5495950E3}">
      <dsp:nvSpPr>
        <dsp:cNvPr id="0" name=""/>
        <dsp:cNvSpPr/>
      </dsp:nvSpPr>
      <dsp:spPr>
        <a:xfrm>
          <a:off x="64445" y="215162"/>
          <a:ext cx="717704" cy="71770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33B657-F9F8-49BE-80BB-F1BDCBFE1037}">
      <dsp:nvSpPr>
        <dsp:cNvPr id="0" name=""/>
        <dsp:cNvSpPr/>
      </dsp:nvSpPr>
      <dsp:spPr>
        <a:xfrm>
          <a:off x="752479" y="1148327"/>
          <a:ext cx="7422411" cy="574163"/>
        </a:xfrm>
        <a:prstGeom prst="rect">
          <a:avLst/>
        </a:prstGeom>
        <a:solidFill>
          <a:schemeClr val="accent3">
            <a:hueOff val="4326400"/>
            <a:satOff val="-11235"/>
            <a:lumOff val="-2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742"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Cultural?</a:t>
          </a:r>
          <a:endParaRPr lang="en-US" sz="3100" kern="1200" dirty="0"/>
        </a:p>
      </dsp:txBody>
      <dsp:txXfrm>
        <a:off x="752479" y="1148327"/>
        <a:ext cx="7422411" cy="574163"/>
      </dsp:txXfrm>
    </dsp:sp>
    <dsp:sp modelId="{8EE44A57-DCB6-45F0-8DE5-9C4B3DE7EC4E}">
      <dsp:nvSpPr>
        <dsp:cNvPr id="0" name=""/>
        <dsp:cNvSpPr/>
      </dsp:nvSpPr>
      <dsp:spPr>
        <a:xfrm>
          <a:off x="393627" y="1076556"/>
          <a:ext cx="717704" cy="717704"/>
        </a:xfrm>
        <a:prstGeom prst="ellipse">
          <a:avLst/>
        </a:prstGeom>
        <a:solidFill>
          <a:schemeClr val="lt1">
            <a:hueOff val="0"/>
            <a:satOff val="0"/>
            <a:lumOff val="0"/>
            <a:alphaOff val="0"/>
          </a:schemeClr>
        </a:solidFill>
        <a:ln w="25400" cap="flat" cmpd="sng" algn="ctr">
          <a:solidFill>
            <a:schemeClr val="accent3">
              <a:hueOff val="4326400"/>
              <a:satOff val="-11235"/>
              <a:lumOff val="-2026"/>
              <a:alphaOff val="0"/>
            </a:schemeClr>
          </a:solidFill>
          <a:prstDash val="solid"/>
        </a:ln>
        <a:effectLst/>
      </dsp:spPr>
      <dsp:style>
        <a:lnRef idx="2">
          <a:scrgbClr r="0" g="0" b="0"/>
        </a:lnRef>
        <a:fillRef idx="1">
          <a:scrgbClr r="0" g="0" b="0"/>
        </a:fillRef>
        <a:effectRef idx="0">
          <a:scrgbClr r="0" g="0" b="0"/>
        </a:effectRef>
        <a:fontRef idx="minor"/>
      </dsp:style>
    </dsp:sp>
    <dsp:sp modelId="{52D4BC92-52A2-4C32-A8B1-DB227F6C37D4}">
      <dsp:nvSpPr>
        <dsp:cNvPr id="0" name=""/>
        <dsp:cNvSpPr/>
      </dsp:nvSpPr>
      <dsp:spPr>
        <a:xfrm>
          <a:off x="752479" y="2009722"/>
          <a:ext cx="7422411" cy="574163"/>
        </a:xfrm>
        <a:prstGeom prst="rect">
          <a:avLst/>
        </a:prstGeom>
        <a:solidFill>
          <a:schemeClr val="accent3">
            <a:hueOff val="8652799"/>
            <a:satOff val="-22469"/>
            <a:lumOff val="-40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742"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Technical?	</a:t>
          </a:r>
          <a:endParaRPr lang="en-US" sz="3100" kern="1200" dirty="0"/>
        </a:p>
      </dsp:txBody>
      <dsp:txXfrm>
        <a:off x="752479" y="2009722"/>
        <a:ext cx="7422411" cy="574163"/>
      </dsp:txXfrm>
    </dsp:sp>
    <dsp:sp modelId="{49E9D1C7-EE6C-43D1-AB89-6E00D30D70CB}">
      <dsp:nvSpPr>
        <dsp:cNvPr id="0" name=""/>
        <dsp:cNvSpPr/>
      </dsp:nvSpPr>
      <dsp:spPr>
        <a:xfrm>
          <a:off x="393627" y="1937951"/>
          <a:ext cx="717704" cy="717704"/>
        </a:xfrm>
        <a:prstGeom prst="ellipse">
          <a:avLst/>
        </a:prstGeom>
        <a:solidFill>
          <a:schemeClr val="lt1">
            <a:hueOff val="0"/>
            <a:satOff val="0"/>
            <a:lumOff val="0"/>
            <a:alphaOff val="0"/>
          </a:schemeClr>
        </a:solidFill>
        <a:ln w="25400" cap="flat" cmpd="sng" algn="ctr">
          <a:solidFill>
            <a:schemeClr val="accent3">
              <a:hueOff val="8652799"/>
              <a:satOff val="-22469"/>
              <a:lumOff val="-4052"/>
              <a:alphaOff val="0"/>
            </a:schemeClr>
          </a:solidFill>
          <a:prstDash val="solid"/>
        </a:ln>
        <a:effectLst/>
      </dsp:spPr>
      <dsp:style>
        <a:lnRef idx="2">
          <a:scrgbClr r="0" g="0" b="0"/>
        </a:lnRef>
        <a:fillRef idx="1">
          <a:scrgbClr r="0" g="0" b="0"/>
        </a:fillRef>
        <a:effectRef idx="0">
          <a:scrgbClr r="0" g="0" b="0"/>
        </a:effectRef>
        <a:fontRef idx="minor"/>
      </dsp:style>
    </dsp:sp>
    <dsp:sp modelId="{45B09172-0E78-4BCF-AA03-03CBA334EC5C}">
      <dsp:nvSpPr>
        <dsp:cNvPr id="0" name=""/>
        <dsp:cNvSpPr/>
      </dsp:nvSpPr>
      <dsp:spPr>
        <a:xfrm>
          <a:off x="423298" y="2871116"/>
          <a:ext cx="7751592" cy="574163"/>
        </a:xfrm>
        <a:prstGeom prst="rect">
          <a:avLst/>
        </a:prstGeom>
        <a:solidFill>
          <a:schemeClr val="accent3">
            <a:hueOff val="12979199"/>
            <a:satOff val="-33704"/>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742"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Fiscal?</a:t>
          </a:r>
          <a:endParaRPr lang="en-US" sz="3100" kern="1200" dirty="0"/>
        </a:p>
      </dsp:txBody>
      <dsp:txXfrm>
        <a:off x="423298" y="2871116"/>
        <a:ext cx="7751592" cy="574163"/>
      </dsp:txXfrm>
    </dsp:sp>
    <dsp:sp modelId="{BFB1A117-41B5-48A8-ABBC-360CB4486432}">
      <dsp:nvSpPr>
        <dsp:cNvPr id="0" name=""/>
        <dsp:cNvSpPr/>
      </dsp:nvSpPr>
      <dsp:spPr>
        <a:xfrm>
          <a:off x="64445" y="2799346"/>
          <a:ext cx="717704" cy="717704"/>
        </a:xfrm>
        <a:prstGeom prst="ellipse">
          <a:avLst/>
        </a:prstGeom>
        <a:solidFill>
          <a:schemeClr val="lt1">
            <a:hueOff val="0"/>
            <a:satOff val="0"/>
            <a:lumOff val="0"/>
            <a:alphaOff val="0"/>
          </a:schemeClr>
        </a:solidFill>
        <a:ln w="25400" cap="flat" cmpd="sng" algn="ctr">
          <a:solidFill>
            <a:schemeClr val="accent3">
              <a:hueOff val="12979199"/>
              <a:satOff val="-33704"/>
              <a:lumOff val="-607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0C12D-DBD2-4374-A743-8A946AD24232}">
      <dsp:nvSpPr>
        <dsp:cNvPr id="0" name=""/>
        <dsp:cNvSpPr/>
      </dsp:nvSpPr>
      <dsp:spPr>
        <a:xfrm>
          <a:off x="-4218957" y="-647340"/>
          <a:ext cx="5026894" cy="5026894"/>
        </a:xfrm>
        <a:prstGeom prst="blockArc">
          <a:avLst>
            <a:gd name="adj1" fmla="val 18900000"/>
            <a:gd name="adj2" fmla="val 2700000"/>
            <a:gd name="adj3" fmla="val 43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A89211-D1F6-4EA9-A102-2932F33456E9}">
      <dsp:nvSpPr>
        <dsp:cNvPr id="0" name=""/>
        <dsp:cNvSpPr/>
      </dsp:nvSpPr>
      <dsp:spPr>
        <a:xfrm>
          <a:off x="423298" y="286932"/>
          <a:ext cx="7751592" cy="57416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742"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Structural?</a:t>
          </a:r>
          <a:endParaRPr lang="en-US" sz="3100" kern="1200" dirty="0"/>
        </a:p>
      </dsp:txBody>
      <dsp:txXfrm>
        <a:off x="423298" y="286932"/>
        <a:ext cx="7751592" cy="574163"/>
      </dsp:txXfrm>
    </dsp:sp>
    <dsp:sp modelId="{FE56A38C-5389-4B1C-BA9C-ACC5495950E3}">
      <dsp:nvSpPr>
        <dsp:cNvPr id="0" name=""/>
        <dsp:cNvSpPr/>
      </dsp:nvSpPr>
      <dsp:spPr>
        <a:xfrm>
          <a:off x="64445" y="215162"/>
          <a:ext cx="717704" cy="71770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33B657-F9F8-49BE-80BB-F1BDCBFE1037}">
      <dsp:nvSpPr>
        <dsp:cNvPr id="0" name=""/>
        <dsp:cNvSpPr/>
      </dsp:nvSpPr>
      <dsp:spPr>
        <a:xfrm>
          <a:off x="752479" y="1148327"/>
          <a:ext cx="7422411" cy="574163"/>
        </a:xfrm>
        <a:prstGeom prst="rect">
          <a:avLst/>
        </a:prstGeom>
        <a:solidFill>
          <a:schemeClr val="accent3">
            <a:hueOff val="4326400"/>
            <a:satOff val="-11235"/>
            <a:lumOff val="-2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742"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Cultural?</a:t>
          </a:r>
          <a:endParaRPr lang="en-US" sz="3100" kern="1200" dirty="0"/>
        </a:p>
      </dsp:txBody>
      <dsp:txXfrm>
        <a:off x="752479" y="1148327"/>
        <a:ext cx="7422411" cy="574163"/>
      </dsp:txXfrm>
    </dsp:sp>
    <dsp:sp modelId="{8EE44A57-DCB6-45F0-8DE5-9C4B3DE7EC4E}">
      <dsp:nvSpPr>
        <dsp:cNvPr id="0" name=""/>
        <dsp:cNvSpPr/>
      </dsp:nvSpPr>
      <dsp:spPr>
        <a:xfrm>
          <a:off x="393627" y="1076556"/>
          <a:ext cx="717704" cy="717704"/>
        </a:xfrm>
        <a:prstGeom prst="ellipse">
          <a:avLst/>
        </a:prstGeom>
        <a:solidFill>
          <a:schemeClr val="lt1">
            <a:hueOff val="0"/>
            <a:satOff val="0"/>
            <a:lumOff val="0"/>
            <a:alphaOff val="0"/>
          </a:schemeClr>
        </a:solidFill>
        <a:ln w="25400" cap="flat" cmpd="sng" algn="ctr">
          <a:solidFill>
            <a:schemeClr val="accent3">
              <a:hueOff val="4326400"/>
              <a:satOff val="-11235"/>
              <a:lumOff val="-2026"/>
              <a:alphaOff val="0"/>
            </a:schemeClr>
          </a:solidFill>
          <a:prstDash val="solid"/>
        </a:ln>
        <a:effectLst/>
      </dsp:spPr>
      <dsp:style>
        <a:lnRef idx="2">
          <a:scrgbClr r="0" g="0" b="0"/>
        </a:lnRef>
        <a:fillRef idx="1">
          <a:scrgbClr r="0" g="0" b="0"/>
        </a:fillRef>
        <a:effectRef idx="0">
          <a:scrgbClr r="0" g="0" b="0"/>
        </a:effectRef>
        <a:fontRef idx="minor"/>
      </dsp:style>
    </dsp:sp>
    <dsp:sp modelId="{52D4BC92-52A2-4C32-A8B1-DB227F6C37D4}">
      <dsp:nvSpPr>
        <dsp:cNvPr id="0" name=""/>
        <dsp:cNvSpPr/>
      </dsp:nvSpPr>
      <dsp:spPr>
        <a:xfrm>
          <a:off x="752479" y="2009722"/>
          <a:ext cx="7422411" cy="574163"/>
        </a:xfrm>
        <a:prstGeom prst="rect">
          <a:avLst/>
        </a:prstGeom>
        <a:solidFill>
          <a:schemeClr val="accent3">
            <a:hueOff val="8652799"/>
            <a:satOff val="-22469"/>
            <a:lumOff val="-40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742"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Technical?	</a:t>
          </a:r>
          <a:endParaRPr lang="en-US" sz="3100" kern="1200" dirty="0"/>
        </a:p>
      </dsp:txBody>
      <dsp:txXfrm>
        <a:off x="752479" y="2009722"/>
        <a:ext cx="7422411" cy="574163"/>
      </dsp:txXfrm>
    </dsp:sp>
    <dsp:sp modelId="{49E9D1C7-EE6C-43D1-AB89-6E00D30D70CB}">
      <dsp:nvSpPr>
        <dsp:cNvPr id="0" name=""/>
        <dsp:cNvSpPr/>
      </dsp:nvSpPr>
      <dsp:spPr>
        <a:xfrm>
          <a:off x="393627" y="1937951"/>
          <a:ext cx="717704" cy="717704"/>
        </a:xfrm>
        <a:prstGeom prst="ellipse">
          <a:avLst/>
        </a:prstGeom>
        <a:solidFill>
          <a:schemeClr val="lt1">
            <a:hueOff val="0"/>
            <a:satOff val="0"/>
            <a:lumOff val="0"/>
            <a:alphaOff val="0"/>
          </a:schemeClr>
        </a:solidFill>
        <a:ln w="25400" cap="flat" cmpd="sng" algn="ctr">
          <a:solidFill>
            <a:schemeClr val="accent3">
              <a:hueOff val="8652799"/>
              <a:satOff val="-22469"/>
              <a:lumOff val="-4052"/>
              <a:alphaOff val="0"/>
            </a:schemeClr>
          </a:solidFill>
          <a:prstDash val="solid"/>
        </a:ln>
        <a:effectLst/>
      </dsp:spPr>
      <dsp:style>
        <a:lnRef idx="2">
          <a:scrgbClr r="0" g="0" b="0"/>
        </a:lnRef>
        <a:fillRef idx="1">
          <a:scrgbClr r="0" g="0" b="0"/>
        </a:fillRef>
        <a:effectRef idx="0">
          <a:scrgbClr r="0" g="0" b="0"/>
        </a:effectRef>
        <a:fontRef idx="minor"/>
      </dsp:style>
    </dsp:sp>
    <dsp:sp modelId="{45B09172-0E78-4BCF-AA03-03CBA334EC5C}">
      <dsp:nvSpPr>
        <dsp:cNvPr id="0" name=""/>
        <dsp:cNvSpPr/>
      </dsp:nvSpPr>
      <dsp:spPr>
        <a:xfrm>
          <a:off x="423298" y="2871116"/>
          <a:ext cx="7751592" cy="574163"/>
        </a:xfrm>
        <a:prstGeom prst="rect">
          <a:avLst/>
        </a:prstGeom>
        <a:solidFill>
          <a:schemeClr val="accent3">
            <a:hueOff val="12979199"/>
            <a:satOff val="-33704"/>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742"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Fiscal?</a:t>
          </a:r>
          <a:endParaRPr lang="en-US" sz="3100" kern="1200" dirty="0"/>
        </a:p>
      </dsp:txBody>
      <dsp:txXfrm>
        <a:off x="423298" y="2871116"/>
        <a:ext cx="7751592" cy="574163"/>
      </dsp:txXfrm>
    </dsp:sp>
    <dsp:sp modelId="{BFB1A117-41B5-48A8-ABBC-360CB4486432}">
      <dsp:nvSpPr>
        <dsp:cNvPr id="0" name=""/>
        <dsp:cNvSpPr/>
      </dsp:nvSpPr>
      <dsp:spPr>
        <a:xfrm>
          <a:off x="64445" y="2799346"/>
          <a:ext cx="717704" cy="717704"/>
        </a:xfrm>
        <a:prstGeom prst="ellipse">
          <a:avLst/>
        </a:prstGeom>
        <a:solidFill>
          <a:schemeClr val="lt1">
            <a:hueOff val="0"/>
            <a:satOff val="0"/>
            <a:lumOff val="0"/>
            <a:alphaOff val="0"/>
          </a:schemeClr>
        </a:solidFill>
        <a:ln w="25400" cap="flat" cmpd="sng" algn="ctr">
          <a:solidFill>
            <a:schemeClr val="accent3">
              <a:hueOff val="12979199"/>
              <a:satOff val="-33704"/>
              <a:lumOff val="-607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0C12D-DBD2-4374-A743-8A946AD24232}">
      <dsp:nvSpPr>
        <dsp:cNvPr id="0" name=""/>
        <dsp:cNvSpPr/>
      </dsp:nvSpPr>
      <dsp:spPr>
        <a:xfrm>
          <a:off x="-4218957" y="-647340"/>
          <a:ext cx="5026894" cy="5026894"/>
        </a:xfrm>
        <a:prstGeom prst="blockArc">
          <a:avLst>
            <a:gd name="adj1" fmla="val 18900000"/>
            <a:gd name="adj2" fmla="val 2700000"/>
            <a:gd name="adj3" fmla="val 43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A89211-D1F6-4EA9-A102-2932F33456E9}">
      <dsp:nvSpPr>
        <dsp:cNvPr id="0" name=""/>
        <dsp:cNvSpPr/>
      </dsp:nvSpPr>
      <dsp:spPr>
        <a:xfrm>
          <a:off x="423298" y="286932"/>
          <a:ext cx="7751592" cy="57416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742"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Structural?</a:t>
          </a:r>
          <a:endParaRPr lang="en-US" sz="3100" kern="1200" dirty="0"/>
        </a:p>
      </dsp:txBody>
      <dsp:txXfrm>
        <a:off x="423298" y="286932"/>
        <a:ext cx="7751592" cy="574163"/>
      </dsp:txXfrm>
    </dsp:sp>
    <dsp:sp modelId="{FE56A38C-5389-4B1C-BA9C-ACC5495950E3}">
      <dsp:nvSpPr>
        <dsp:cNvPr id="0" name=""/>
        <dsp:cNvSpPr/>
      </dsp:nvSpPr>
      <dsp:spPr>
        <a:xfrm>
          <a:off x="64445" y="215162"/>
          <a:ext cx="717704" cy="71770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33B657-F9F8-49BE-80BB-F1BDCBFE1037}">
      <dsp:nvSpPr>
        <dsp:cNvPr id="0" name=""/>
        <dsp:cNvSpPr/>
      </dsp:nvSpPr>
      <dsp:spPr>
        <a:xfrm>
          <a:off x="752479" y="1148327"/>
          <a:ext cx="7422411" cy="574163"/>
        </a:xfrm>
        <a:prstGeom prst="rect">
          <a:avLst/>
        </a:prstGeom>
        <a:solidFill>
          <a:schemeClr val="accent3">
            <a:hueOff val="4326400"/>
            <a:satOff val="-11235"/>
            <a:lumOff val="-2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742"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Cultural?</a:t>
          </a:r>
          <a:endParaRPr lang="en-US" sz="3100" kern="1200" dirty="0"/>
        </a:p>
      </dsp:txBody>
      <dsp:txXfrm>
        <a:off x="752479" y="1148327"/>
        <a:ext cx="7422411" cy="574163"/>
      </dsp:txXfrm>
    </dsp:sp>
    <dsp:sp modelId="{8EE44A57-DCB6-45F0-8DE5-9C4B3DE7EC4E}">
      <dsp:nvSpPr>
        <dsp:cNvPr id="0" name=""/>
        <dsp:cNvSpPr/>
      </dsp:nvSpPr>
      <dsp:spPr>
        <a:xfrm>
          <a:off x="393627" y="1076556"/>
          <a:ext cx="717704" cy="717704"/>
        </a:xfrm>
        <a:prstGeom prst="ellipse">
          <a:avLst/>
        </a:prstGeom>
        <a:solidFill>
          <a:schemeClr val="lt1">
            <a:hueOff val="0"/>
            <a:satOff val="0"/>
            <a:lumOff val="0"/>
            <a:alphaOff val="0"/>
          </a:schemeClr>
        </a:solidFill>
        <a:ln w="25400" cap="flat" cmpd="sng" algn="ctr">
          <a:solidFill>
            <a:schemeClr val="accent3">
              <a:hueOff val="4326400"/>
              <a:satOff val="-11235"/>
              <a:lumOff val="-2026"/>
              <a:alphaOff val="0"/>
            </a:schemeClr>
          </a:solidFill>
          <a:prstDash val="solid"/>
        </a:ln>
        <a:effectLst/>
      </dsp:spPr>
      <dsp:style>
        <a:lnRef idx="2">
          <a:scrgbClr r="0" g="0" b="0"/>
        </a:lnRef>
        <a:fillRef idx="1">
          <a:scrgbClr r="0" g="0" b="0"/>
        </a:fillRef>
        <a:effectRef idx="0">
          <a:scrgbClr r="0" g="0" b="0"/>
        </a:effectRef>
        <a:fontRef idx="minor"/>
      </dsp:style>
    </dsp:sp>
    <dsp:sp modelId="{52D4BC92-52A2-4C32-A8B1-DB227F6C37D4}">
      <dsp:nvSpPr>
        <dsp:cNvPr id="0" name=""/>
        <dsp:cNvSpPr/>
      </dsp:nvSpPr>
      <dsp:spPr>
        <a:xfrm>
          <a:off x="752479" y="2009722"/>
          <a:ext cx="7422411" cy="574163"/>
        </a:xfrm>
        <a:prstGeom prst="rect">
          <a:avLst/>
        </a:prstGeom>
        <a:solidFill>
          <a:schemeClr val="accent3">
            <a:hueOff val="8652799"/>
            <a:satOff val="-22469"/>
            <a:lumOff val="-40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742"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Technical?	</a:t>
          </a:r>
          <a:endParaRPr lang="en-US" sz="3100" kern="1200" dirty="0"/>
        </a:p>
      </dsp:txBody>
      <dsp:txXfrm>
        <a:off x="752479" y="2009722"/>
        <a:ext cx="7422411" cy="574163"/>
      </dsp:txXfrm>
    </dsp:sp>
    <dsp:sp modelId="{49E9D1C7-EE6C-43D1-AB89-6E00D30D70CB}">
      <dsp:nvSpPr>
        <dsp:cNvPr id="0" name=""/>
        <dsp:cNvSpPr/>
      </dsp:nvSpPr>
      <dsp:spPr>
        <a:xfrm>
          <a:off x="393627" y="1937951"/>
          <a:ext cx="717704" cy="717704"/>
        </a:xfrm>
        <a:prstGeom prst="ellipse">
          <a:avLst/>
        </a:prstGeom>
        <a:solidFill>
          <a:schemeClr val="lt1">
            <a:hueOff val="0"/>
            <a:satOff val="0"/>
            <a:lumOff val="0"/>
            <a:alphaOff val="0"/>
          </a:schemeClr>
        </a:solidFill>
        <a:ln w="25400" cap="flat" cmpd="sng" algn="ctr">
          <a:solidFill>
            <a:schemeClr val="accent3">
              <a:hueOff val="8652799"/>
              <a:satOff val="-22469"/>
              <a:lumOff val="-4052"/>
              <a:alphaOff val="0"/>
            </a:schemeClr>
          </a:solidFill>
          <a:prstDash val="solid"/>
        </a:ln>
        <a:effectLst/>
      </dsp:spPr>
      <dsp:style>
        <a:lnRef idx="2">
          <a:scrgbClr r="0" g="0" b="0"/>
        </a:lnRef>
        <a:fillRef idx="1">
          <a:scrgbClr r="0" g="0" b="0"/>
        </a:fillRef>
        <a:effectRef idx="0">
          <a:scrgbClr r="0" g="0" b="0"/>
        </a:effectRef>
        <a:fontRef idx="minor"/>
      </dsp:style>
    </dsp:sp>
    <dsp:sp modelId="{45B09172-0E78-4BCF-AA03-03CBA334EC5C}">
      <dsp:nvSpPr>
        <dsp:cNvPr id="0" name=""/>
        <dsp:cNvSpPr/>
      </dsp:nvSpPr>
      <dsp:spPr>
        <a:xfrm>
          <a:off x="423298" y="2871116"/>
          <a:ext cx="7751592" cy="574163"/>
        </a:xfrm>
        <a:prstGeom prst="rect">
          <a:avLst/>
        </a:prstGeom>
        <a:solidFill>
          <a:schemeClr val="accent3">
            <a:hueOff val="12979199"/>
            <a:satOff val="-33704"/>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742"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Fiscal?</a:t>
          </a:r>
          <a:endParaRPr lang="en-US" sz="3100" kern="1200" dirty="0"/>
        </a:p>
      </dsp:txBody>
      <dsp:txXfrm>
        <a:off x="423298" y="2871116"/>
        <a:ext cx="7751592" cy="574163"/>
      </dsp:txXfrm>
    </dsp:sp>
    <dsp:sp modelId="{BFB1A117-41B5-48A8-ABBC-360CB4486432}">
      <dsp:nvSpPr>
        <dsp:cNvPr id="0" name=""/>
        <dsp:cNvSpPr/>
      </dsp:nvSpPr>
      <dsp:spPr>
        <a:xfrm>
          <a:off x="64445" y="2799346"/>
          <a:ext cx="717704" cy="717704"/>
        </a:xfrm>
        <a:prstGeom prst="ellipse">
          <a:avLst/>
        </a:prstGeom>
        <a:solidFill>
          <a:schemeClr val="lt1">
            <a:hueOff val="0"/>
            <a:satOff val="0"/>
            <a:lumOff val="0"/>
            <a:alphaOff val="0"/>
          </a:schemeClr>
        </a:solidFill>
        <a:ln w="25400" cap="flat" cmpd="sng" algn="ctr">
          <a:solidFill>
            <a:schemeClr val="accent3">
              <a:hueOff val="12979199"/>
              <a:satOff val="-33704"/>
              <a:lumOff val="-607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F9D1A-8932-44D2-ACAD-8D74A974F3AA}">
      <dsp:nvSpPr>
        <dsp:cNvPr id="0" name=""/>
        <dsp:cNvSpPr/>
      </dsp:nvSpPr>
      <dsp:spPr>
        <a:xfrm>
          <a:off x="1601" y="0"/>
          <a:ext cx="2491412" cy="33904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Focused</a:t>
          </a:r>
          <a:endParaRPr lang="en-US" sz="2800" kern="1200" dirty="0"/>
        </a:p>
      </dsp:txBody>
      <dsp:txXfrm>
        <a:off x="1601" y="1356183"/>
        <a:ext cx="2491412" cy="1356183"/>
      </dsp:txXfrm>
    </dsp:sp>
    <dsp:sp modelId="{EC6C6466-2F0D-4838-9A31-9F040D367D56}">
      <dsp:nvSpPr>
        <dsp:cNvPr id="0" name=""/>
        <dsp:cNvSpPr/>
      </dsp:nvSpPr>
      <dsp:spPr>
        <a:xfrm>
          <a:off x="682796" y="203427"/>
          <a:ext cx="1129022" cy="112902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13C85E-0E26-4758-B14B-FD68D2B5642B}">
      <dsp:nvSpPr>
        <dsp:cNvPr id="0" name=""/>
        <dsp:cNvSpPr/>
      </dsp:nvSpPr>
      <dsp:spPr>
        <a:xfrm>
          <a:off x="2567756" y="0"/>
          <a:ext cx="2491412" cy="33904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Active</a:t>
          </a:r>
          <a:endParaRPr lang="en-US" sz="2800" kern="1200" dirty="0"/>
        </a:p>
      </dsp:txBody>
      <dsp:txXfrm>
        <a:off x="2567756" y="1356183"/>
        <a:ext cx="2491412" cy="1356183"/>
      </dsp:txXfrm>
    </dsp:sp>
    <dsp:sp modelId="{3E721D66-3CC5-4331-A9D7-B0AF0AB7A377}">
      <dsp:nvSpPr>
        <dsp:cNvPr id="0" name=""/>
        <dsp:cNvSpPr/>
      </dsp:nvSpPr>
      <dsp:spPr>
        <a:xfrm>
          <a:off x="3248951" y="203427"/>
          <a:ext cx="1129022" cy="112902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CA33AE-5BF2-4D49-A8C2-3E823F21DFE0}">
      <dsp:nvSpPr>
        <dsp:cNvPr id="0" name=""/>
        <dsp:cNvSpPr/>
      </dsp:nvSpPr>
      <dsp:spPr>
        <a:xfrm>
          <a:off x="5133911" y="0"/>
          <a:ext cx="2491412" cy="33904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Collaborative</a:t>
          </a:r>
          <a:endParaRPr lang="en-US" sz="2800" kern="1200" dirty="0"/>
        </a:p>
      </dsp:txBody>
      <dsp:txXfrm>
        <a:off x="5133911" y="1356183"/>
        <a:ext cx="2491412" cy="1356183"/>
      </dsp:txXfrm>
    </dsp:sp>
    <dsp:sp modelId="{C47A2382-B56C-4EE4-9450-9886057A51FA}">
      <dsp:nvSpPr>
        <dsp:cNvPr id="0" name=""/>
        <dsp:cNvSpPr/>
      </dsp:nvSpPr>
      <dsp:spPr>
        <a:xfrm>
          <a:off x="5815106" y="203427"/>
          <a:ext cx="1129022" cy="112902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7B9029-1CC1-4549-BB21-3CB833384A26}">
      <dsp:nvSpPr>
        <dsp:cNvPr id="0" name=""/>
        <dsp:cNvSpPr/>
      </dsp:nvSpPr>
      <dsp:spPr>
        <a:xfrm>
          <a:off x="305077" y="2645157"/>
          <a:ext cx="7016771" cy="642988"/>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027466" cy="326125"/>
          </a:xfrm>
          <a:prstGeom prst="rect">
            <a:avLst/>
          </a:prstGeom>
          <a:noFill/>
          <a:ln w="9525">
            <a:noFill/>
            <a:miter lim="800000"/>
            <a:headEnd/>
            <a:tailEnd/>
          </a:ln>
        </p:spPr>
        <p:txBody>
          <a:bodyPr vert="horz" wrap="square" lIns="93243" tIns="46618" rIns="93243" bIns="46618"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57536" y="1"/>
            <a:ext cx="3027466" cy="326125"/>
          </a:xfrm>
          <a:prstGeom prst="rect">
            <a:avLst/>
          </a:prstGeom>
          <a:noFill/>
          <a:ln w="9525">
            <a:noFill/>
            <a:miter lim="800000"/>
            <a:headEnd/>
            <a:tailEnd/>
          </a:ln>
        </p:spPr>
        <p:txBody>
          <a:bodyPr vert="horz" wrap="square" lIns="93243" tIns="46618" rIns="93243" bIns="46618"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2" y="9011929"/>
            <a:ext cx="3027466" cy="271772"/>
          </a:xfrm>
          <a:prstGeom prst="rect">
            <a:avLst/>
          </a:prstGeom>
          <a:noFill/>
          <a:ln w="9525">
            <a:noFill/>
            <a:miter lim="800000"/>
            <a:headEnd/>
            <a:tailEnd/>
          </a:ln>
        </p:spPr>
        <p:txBody>
          <a:bodyPr vert="horz" wrap="square" lIns="93243" tIns="46618" rIns="93243" bIns="46618"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57536" y="9011929"/>
            <a:ext cx="3027466" cy="271772"/>
          </a:xfrm>
          <a:prstGeom prst="rect">
            <a:avLst/>
          </a:prstGeom>
          <a:noFill/>
          <a:ln w="9525">
            <a:noFill/>
            <a:miter lim="800000"/>
            <a:headEnd/>
            <a:tailEnd/>
          </a:ln>
        </p:spPr>
        <p:txBody>
          <a:bodyPr vert="horz" wrap="square" lIns="93243" tIns="46618" rIns="93243" bIns="46618"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27466" cy="464503"/>
          </a:xfrm>
          <a:prstGeom prst="rect">
            <a:avLst/>
          </a:prstGeom>
          <a:noFill/>
          <a:ln w="9525">
            <a:noFill/>
            <a:miter lim="800000"/>
            <a:headEnd/>
            <a:tailEnd/>
          </a:ln>
        </p:spPr>
        <p:txBody>
          <a:bodyPr vert="horz" wrap="square" lIns="93243" tIns="46618" rIns="93243" bIns="46618"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57536" y="0"/>
            <a:ext cx="3027466" cy="464503"/>
          </a:xfrm>
          <a:prstGeom prst="rect">
            <a:avLst/>
          </a:prstGeom>
          <a:noFill/>
          <a:ln w="9525">
            <a:noFill/>
            <a:miter lim="800000"/>
            <a:headEnd/>
            <a:tailEnd/>
          </a:ln>
        </p:spPr>
        <p:txBody>
          <a:bodyPr vert="horz" wrap="square" lIns="93243" tIns="46618" rIns="93243" bIns="46618"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71575" y="695325"/>
            <a:ext cx="4643438" cy="34829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652" y="4410395"/>
            <a:ext cx="5121701" cy="4177349"/>
          </a:xfrm>
          <a:prstGeom prst="rect">
            <a:avLst/>
          </a:prstGeom>
          <a:noFill/>
          <a:ln w="9525">
            <a:noFill/>
            <a:miter lim="800000"/>
            <a:headEnd/>
            <a:tailEnd/>
          </a:ln>
        </p:spPr>
        <p:txBody>
          <a:bodyPr vert="horz" wrap="square" lIns="93243" tIns="46618" rIns="93243" bIns="46618"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2" y="8819202"/>
            <a:ext cx="3027466" cy="464502"/>
          </a:xfrm>
          <a:prstGeom prst="rect">
            <a:avLst/>
          </a:prstGeom>
          <a:noFill/>
          <a:ln w="9525">
            <a:noFill/>
            <a:miter lim="800000"/>
            <a:headEnd/>
            <a:tailEnd/>
          </a:ln>
        </p:spPr>
        <p:txBody>
          <a:bodyPr vert="horz" wrap="square" lIns="93243" tIns="46618" rIns="93243" bIns="46618"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57536" y="8819202"/>
            <a:ext cx="3027466" cy="464502"/>
          </a:xfrm>
          <a:prstGeom prst="rect">
            <a:avLst/>
          </a:prstGeom>
          <a:noFill/>
          <a:ln w="9525">
            <a:noFill/>
            <a:miter lim="800000"/>
            <a:headEnd/>
            <a:tailEnd/>
          </a:ln>
        </p:spPr>
        <p:txBody>
          <a:bodyPr vert="horz" wrap="square" lIns="93243" tIns="46618" rIns="93243" bIns="46618"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gtlcenter.org/sites/default/files/docs/HighQualityProfessionalDevelopment.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799">
              <a:defRPr/>
            </a:pPr>
            <a:r>
              <a:rPr lang="en-US" dirty="0"/>
              <a:t>All of these materials may be used and adapted to fit the needs of the state or local context. If modifications are made to content, please use the following statement: </a:t>
            </a:r>
            <a:r>
              <a:rPr lang="en-US" i="1" dirty="0"/>
              <a:t>These materials have been adapted in whole or in part with permission from the Center on Great Teachers and Leaders</a:t>
            </a:r>
            <a:r>
              <a:rPr lang="en-US" dirty="0"/>
              <a:t>.</a:t>
            </a:r>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117653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280991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2928679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pPr>
              <a:defRPr/>
            </a:pPr>
            <a:fld id="{AFB946C6-0EB9-1D42-BAB9-98EFD343C7AA}"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362183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1131067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266699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baseline="0" dirty="0" smtClean="0"/>
          </a:p>
        </p:txBody>
      </p:sp>
      <p:sp>
        <p:nvSpPr>
          <p:cNvPr id="4" name="Slide Number Placeholder 3"/>
          <p:cNvSpPr>
            <a:spLocks noGrp="1"/>
          </p:cNvSpPr>
          <p:nvPr>
            <p:ph type="sldNum" sz="quarter" idx="10"/>
          </p:nvPr>
        </p:nvSpPr>
        <p:spPr/>
        <p:txBody>
          <a:bodyPr/>
          <a:lstStyle/>
          <a:p>
            <a:fld id="{FB8EC91B-B8E1-46CA-9C59-8FC7D0DA5F22}"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3000738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799">
              <a:defRPr/>
            </a:pPr>
            <a:r>
              <a:rPr lang="en-US" i="0" baseline="0" dirty="0" smtClean="0"/>
              <a:t>“As we discussed earlier, the first step in a growth-focused teacher evaluation cycle is reflection and goal setting. This step addresses the key characteristics of high-quality professional learning; it is focused, active, and collaborative.” [Refer to one to two specifics from earlier conversation.]</a:t>
            </a:r>
          </a:p>
          <a:p>
            <a:pPr defTabSz="904799">
              <a:defRPr/>
            </a:pPr>
            <a:endParaRPr lang="en-US" i="0" dirty="0" smtClean="0"/>
          </a:p>
          <a:p>
            <a:r>
              <a:rPr lang="en-US" i="0" dirty="0" smtClean="0"/>
              <a:t>“Most important, this</a:t>
            </a:r>
            <a:r>
              <a:rPr lang="en-US" i="0" baseline="0" dirty="0" smtClean="0"/>
              <a:t> first step in the evaluation cycle ensures that the process is teacher-led. </a:t>
            </a:r>
            <a:r>
              <a:rPr lang="en-US" i="0" dirty="0" smtClean="0"/>
              <a:t>Just like our students, educators who take charge of their own learning and professional growth are</a:t>
            </a:r>
            <a:r>
              <a:rPr lang="en-US" i="0" baseline="0" dirty="0" smtClean="0"/>
              <a:t> likely to make the most gains. Research suggests that teachers who analyze their practice on student learning, engage in reflection activities and modify practice accordingly, and collaborate with colleagues are likely to demonstrate increased professional growth.</a:t>
            </a:r>
          </a:p>
          <a:p>
            <a:endParaRPr lang="en-US" i="0" baseline="0" dirty="0" smtClean="0"/>
          </a:p>
          <a:p>
            <a:r>
              <a:rPr lang="en-US" i="0" baseline="0" dirty="0" smtClean="0"/>
              <a:t>“Reflection is grounded in evidence including student achievement and growth data from last year’s students and those just entering your class, feedback from evaluators and peers, and a record of your successes and missteps.”</a:t>
            </a:r>
          </a:p>
        </p:txBody>
      </p:sp>
      <p:sp>
        <p:nvSpPr>
          <p:cNvPr id="4" name="Slide Number Placeholder 3"/>
          <p:cNvSpPr>
            <a:spLocks noGrp="1"/>
          </p:cNvSpPr>
          <p:nvPr>
            <p:ph type="sldNum" sz="quarter" idx="10"/>
          </p:nvPr>
        </p:nvSpPr>
        <p:spPr/>
        <p:txBody>
          <a:bodyPr/>
          <a:lstStyle/>
          <a:p>
            <a:fld id="{B31592E9-547B-461F-8B32-DB5F0754D387}" type="slidenum">
              <a:rPr lang="en-US" smtClean="0"/>
              <a:pPr/>
              <a:t>21</a:t>
            </a:fld>
            <a:endParaRPr lang="en-US" dirty="0"/>
          </a:p>
        </p:txBody>
      </p:sp>
    </p:spTree>
    <p:extLst>
      <p:ext uri="{BB962C8B-B14F-4D97-AF65-F5344CB8AC3E}">
        <p14:creationId xmlns:p14="http://schemas.microsoft.com/office/powerpoint/2010/main" val="151380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890686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2111102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70764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702591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2111102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98"/>
              </a:spcBef>
            </a:pP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1975648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baseline="0" dirty="0" smtClean="0"/>
          </a:p>
        </p:txBody>
      </p:sp>
      <p:sp>
        <p:nvSpPr>
          <p:cNvPr id="73732" name="Slide Number Placeholder 3"/>
          <p:cNvSpPr>
            <a:spLocks noGrp="1"/>
          </p:cNvSpPr>
          <p:nvPr>
            <p:ph type="sldNum" sz="quarter" idx="5"/>
          </p:nvPr>
        </p:nvSpPr>
        <p:spPr>
          <a:noFill/>
        </p:spPr>
        <p:txBody>
          <a:bodyPr/>
          <a:lstStyle/>
          <a:p>
            <a:fld id="{0BB0D741-44B3-4BC9-A76B-94A843254F09}" type="slidenum">
              <a:rPr lang="en-US">
                <a:solidFill>
                  <a:prstClr val="black"/>
                </a:solidFill>
              </a:rPr>
              <a:pPr/>
              <a:t>32</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799">
              <a:defRPr/>
            </a:pPr>
            <a:endParaRPr lang="en-US" i="1" baseline="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702591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799">
              <a:defRPr/>
            </a:pPr>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70764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515372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2111102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“Thus far, we’ve been talking about how data gathered</a:t>
            </a:r>
            <a:r>
              <a:rPr lang="en-US" baseline="0" dirty="0" smtClean="0"/>
              <a:t> throughout the teacher evaluation cycle inform professional learning for individual teachers. Now let’s work one level up, to think about how best to use and aggregate various data to inform professional learning plans at the school.”</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42</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723" eaLnBrk="1" fontAlgn="auto" hangingPunct="1">
              <a:spcBef>
                <a:spcPts val="0"/>
              </a:spcBef>
              <a:spcAft>
                <a:spcPts val="0"/>
              </a:spcAft>
              <a:defRPr/>
            </a:pPr>
            <a:r>
              <a:rPr lang="en-US" b="1" dirty="0" smtClean="0"/>
              <a:t>Materials</a:t>
            </a:r>
            <a:r>
              <a:rPr lang="en-US" b="0" dirty="0" smtClean="0"/>
              <a:t>:</a:t>
            </a:r>
            <a:r>
              <a:rPr lang="en-US" b="0" baseline="0" dirty="0" smtClean="0"/>
              <a:t> Page 23 of </a:t>
            </a:r>
            <a:r>
              <a:rPr lang="en-US" i="1" dirty="0">
                <a:latin typeface="+mn-lt"/>
                <a:ea typeface="+mn-ea"/>
                <a:cs typeface="+mn-cs"/>
              </a:rPr>
              <a:t>High-Quality Professional Development for All Teachers: Effectively Allocating Resources</a:t>
            </a:r>
            <a:r>
              <a:rPr lang="en-US" dirty="0">
                <a:latin typeface="+mn-lt"/>
                <a:ea typeface="+mn-ea"/>
                <a:cs typeface="+mn-cs"/>
              </a:rPr>
              <a:t>: </a:t>
            </a:r>
            <a:r>
              <a:rPr lang="en-US" u="sng" dirty="0">
                <a:latin typeface="+mn-lt"/>
                <a:ea typeface="+mn-ea"/>
                <a:cs typeface="+mn-cs"/>
                <a:hlinkClick r:id="rId3"/>
              </a:rPr>
              <a:t>http://www.gtlcenter.org/sites/default/files/docs/HighQualityProfessionalDevelopment.pdf</a:t>
            </a:r>
            <a:endParaRPr lang="en-US" dirty="0">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9770C497-F5FB-41AB-ACEE-0603595E6352}" type="slidenum">
              <a:rPr lang="en-US" smtClean="0"/>
              <a:t>44</a:t>
            </a:fld>
            <a:endParaRPr lang="en-US" dirty="0"/>
          </a:p>
        </p:txBody>
      </p:sp>
    </p:spTree>
    <p:extLst>
      <p:ext uri="{BB962C8B-B14F-4D97-AF65-F5344CB8AC3E}">
        <p14:creationId xmlns:p14="http://schemas.microsoft.com/office/powerpoint/2010/main" val="697130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FB946C6-0EB9-1D42-BAB9-98EFD343C7AA}"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2362183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300073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2715704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753523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10166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2482609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2297549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229754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a:xfrm>
            <a:off x="687388" y="139700"/>
            <a:ext cx="8224837" cy="746288"/>
          </a:xfrm>
        </p:spPr>
        <p:txBody>
          <a:bodyPr/>
          <a:lstStyle/>
          <a:p>
            <a:r>
              <a:rPr lang="en-US" dirty="0" smtClean="0"/>
              <a:t>Click to edit Master title style</a:t>
            </a:r>
            <a:endParaRPr lang="en-US" dirty="0"/>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37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 Title">
    <p:spTree>
      <p:nvGrpSpPr>
        <p:cNvPr id="1" name=""/>
        <p:cNvGrpSpPr/>
        <p:nvPr/>
      </p:nvGrpSpPr>
      <p:grpSpPr>
        <a:xfrm>
          <a:off x="0" y="0"/>
          <a:ext cx="0" cy="0"/>
          <a:chOff x="0" y="0"/>
          <a:chExt cx="0" cy="0"/>
        </a:xfrm>
      </p:grpSpPr>
      <p:sp>
        <p:nvSpPr>
          <p:cNvPr id="4" name="Content Placeholder 2"/>
          <p:cNvSpPr>
            <a:spLocks noGrp="1"/>
          </p:cNvSpPr>
          <p:nvPr>
            <p:ph idx="10"/>
          </p:nvPr>
        </p:nvSpPr>
        <p:spPr bwMode="gray">
          <a:xfrm>
            <a:off x="4939596" y="139700"/>
            <a:ext cx="3972629" cy="56224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a:xfrm>
            <a:off x="687389" y="132100"/>
            <a:ext cx="4000726" cy="5659100"/>
          </a:xfrm>
        </p:spPr>
        <p:txBody>
          <a:bodyPr anchor="t" anchorCtr="0"/>
          <a:lstStyle/>
          <a:p>
            <a:r>
              <a:rPr lang="en-US" dirty="0" smtClean="0"/>
              <a:t>Click to edit Master title style</a:t>
            </a:r>
            <a:endParaRPr lang="en-US" dirty="0"/>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275072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cxnSp>
        <p:nvCxnSpPr>
          <p:cNvPr id="5" name="Straight Connector 4"/>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93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178046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ext uri="{BB962C8B-B14F-4D97-AF65-F5344CB8AC3E}">
        <p14:creationId xmlns:p14="http://schemas.microsoft.com/office/powerpoint/2010/main" val="2735504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9" y="1104901"/>
            <a:ext cx="7351711" cy="36449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381063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28800"/>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834117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580651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8681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853257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107444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776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68300" y="6395553"/>
            <a:ext cx="781050" cy="36512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100">
                <a:solidFill>
                  <a:schemeClr val="bg1"/>
                </a:solidFill>
                <a:latin typeface="+mj-lt"/>
                <a:ea typeface="ＭＳ Ｐゴシック" pitchFamily="43" charset="-128"/>
                <a:cs typeface="ＭＳ Ｐゴシック" pitchFamily="43" charset="-128"/>
              </a:defRPr>
            </a:lvl1pPr>
          </a:lstStyle>
          <a:p>
            <a:pPr>
              <a:defRPr/>
            </a:pPr>
            <a:fld id="{098116F9-C2CA-4644-9E4C-D61EDB5849E6}" type="slidenum">
              <a:rPr smtClean="0">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958318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20909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838270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a:prstGeom prst="rect">
            <a:avLst/>
          </a:prstGeom>
        </p:spPr>
        <p:txBody>
          <a:bodyPr wrap="none"/>
          <a:lstStyle>
            <a:lvl1pPr>
              <a:defRPr sz="1000"/>
            </a:lvl1pPr>
          </a:lstStyle>
          <a:p>
            <a:fld id="{A1A8B8B9-B651-4439-A868-E8F04EF8146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16572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28800"/>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051184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40877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53394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61851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776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68300" y="6395553"/>
            <a:ext cx="781050" cy="36512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100">
                <a:solidFill>
                  <a:schemeClr val="bg1"/>
                </a:solidFill>
                <a:latin typeface="+mj-lt"/>
                <a:ea typeface="ＭＳ Ｐゴシック" pitchFamily="43" charset="-128"/>
                <a:cs typeface="ＭＳ Ｐゴシック" pitchFamily="43" charset="-128"/>
              </a:defRPr>
            </a:lvl1pPr>
          </a:lstStyle>
          <a:p>
            <a:pPr>
              <a:defRPr/>
            </a:pPr>
            <a:fld id="{098116F9-C2CA-4644-9E4C-D61EDB5849E6}" type="slidenum">
              <a:rPr smtClean="0">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73391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28800"/>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ext uri="{BB962C8B-B14F-4D97-AF65-F5344CB8AC3E}">
        <p14:creationId xmlns:p14="http://schemas.microsoft.com/office/powerpoint/2010/main" val="1201028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fld id="{F3477EC8-074D-41C4-94AE-E9EA7CEEA348}"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403713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F3477EC8-074D-41C4-94AE-E9EA7CEEA348}" type="slidenum">
              <a:rPr lang="en-US" smtClean="0">
                <a:solidFill>
                  <a:srgbClr val="326295">
                    <a:lumMod val="75000"/>
                  </a:srgbClr>
                </a:solidFill>
              </a:rPr>
              <a:pPr/>
              <a:t>‹#›</a:t>
            </a:fld>
            <a:endParaRPr lang="en-US" dirty="0">
              <a:solidFill>
                <a:srgbClr val="326295">
                  <a:lumMod val="75000"/>
                </a:srgbClr>
              </a:solidFill>
            </a:endParaRPr>
          </a:p>
        </p:txBody>
      </p:sp>
    </p:spTree>
    <p:extLst>
      <p:ext uri="{BB962C8B-B14F-4D97-AF65-F5344CB8AC3E}">
        <p14:creationId xmlns:p14="http://schemas.microsoft.com/office/powerpoint/2010/main" val="3875718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28800"/>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783981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414332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750003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805712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776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104414" y="6366525"/>
            <a:ext cx="781050" cy="36512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100">
                <a:solidFill>
                  <a:schemeClr val="bg1"/>
                </a:solidFill>
                <a:latin typeface="+mj-lt"/>
                <a:ea typeface="ＭＳ Ｐゴシック" pitchFamily="43" charset="-128"/>
                <a:cs typeface="ＭＳ Ｐゴシック" pitchFamily="43" charset="-128"/>
              </a:defRPr>
            </a:lvl1pPr>
          </a:lstStyle>
          <a:p>
            <a:pPr>
              <a:defRPr/>
            </a:pPr>
            <a:fld id="{098116F9-C2CA-4644-9E4C-D61EDB5849E6}" type="slidenum">
              <a:rPr smtClean="0">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50430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ext uri="{BB962C8B-B14F-4D97-AF65-F5344CB8AC3E}">
        <p14:creationId xmlns:p14="http://schemas.microsoft.com/office/powerpoint/2010/main" val="236734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fld id="{F3477EC8-074D-41C4-94AE-E9EA7CEEA348}"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17887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1"/>
          <p:cNvSpPr>
            <a:spLocks noGrp="1"/>
          </p:cNvSpPr>
          <p:nvPr>
            <p:ph idx="1"/>
          </p:nvPr>
        </p:nvSpPr>
        <p:spPr bwMode="gray">
          <a:xfrm>
            <a:off x="687388" y="608999"/>
            <a:ext cx="7322684" cy="29807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563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776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68300" y="6395553"/>
            <a:ext cx="781050" cy="36512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100">
                <a:solidFill>
                  <a:schemeClr val="bg1"/>
                </a:solidFill>
                <a:latin typeface="+mj-lt"/>
                <a:ea typeface="ＭＳ Ｐゴシック" pitchFamily="43" charset="-128"/>
                <a:cs typeface="ＭＳ Ｐゴシック" pitchFamily="43" charset="-128"/>
              </a:defRPr>
            </a:lvl1pPr>
          </a:lstStyle>
          <a:p>
            <a:pPr>
              <a:defRPr/>
            </a:pPr>
            <a:fld id="{098116F9-C2CA-4644-9E4C-D61EDB5849E6}" type="slidenum">
              <a:rPr lang="en-US" smtClean="0"/>
              <a:pPr>
                <a:defRPr/>
              </a:pPr>
              <a:t>‹#›</a:t>
            </a:fld>
            <a:endParaRPr lang="en-US" dirty="0"/>
          </a:p>
        </p:txBody>
      </p:sp>
    </p:spTree>
    <p:extLst>
      <p:ext uri="{BB962C8B-B14F-4D97-AF65-F5344CB8AC3E}">
        <p14:creationId xmlns:p14="http://schemas.microsoft.com/office/powerpoint/2010/main" val="3841785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7"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buNone/>
              <a:defRPr/>
            </a:lvl1pPr>
            <a:lvl2pPr marL="230187" indent="0">
              <a:buNone/>
              <a:defRPr/>
            </a:lvl2pPr>
            <a:lvl3pPr marL="458788" indent="0">
              <a:buNone/>
              <a:defRPr/>
            </a:lvl3pPr>
            <a:lvl4pPr marL="1371600" indent="0">
              <a:buNone/>
              <a:defRPr/>
            </a:lvl4pPr>
            <a:lvl5pPr marL="1828800" indent="0">
              <a:buNone/>
              <a:defRPr/>
            </a:lvl5pPr>
            <a:lvl6pPr marL="2286000" indent="0">
              <a:buNone/>
              <a:defRPr/>
            </a:lvl6pPr>
            <a:lvl7pPr marL="2743200" indent="0">
              <a:buNone/>
              <a:defRPr/>
            </a:lvl7pPr>
            <a:lvl8pPr marL="3200400" indent="0">
              <a:buNone/>
              <a:defRPr/>
            </a:lvl8pPr>
            <a:lvl9pPr marL="3657600" indent="0">
              <a:buNone/>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18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cxnSp>
        <p:nvCxnSpPr>
          <p:cNvPr id="7" name="Straight Connector 6"/>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158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1.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11.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3.xml"/><Relationship Id="rId1" Type="http://schemas.openxmlformats.org/officeDocument/2006/relationships/slideLayout" Target="../slideLayouts/slideLayout40.xml"/><Relationship Id="rId5" Type="http://schemas.openxmlformats.org/officeDocument/2006/relationships/image" Target="../media/image7.jpg"/><Relationship Id="rId4" Type="http://schemas.openxmlformats.org/officeDocument/2006/relationships/image" Target="../media/image6.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theme" Target="../theme/theme7.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5.jpe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2.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9.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grpSp>
        <p:nvGrpSpPr>
          <p:cNvPr id="5" name="Group 4"/>
          <p:cNvGrpSpPr/>
          <p:nvPr/>
        </p:nvGrpSpPr>
        <p:grpSpPr>
          <a:xfrm>
            <a:off x="62723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 id="2147484375" r:id="rId2"/>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grpSp>
        <p:nvGrpSpPr>
          <p:cNvPr id="5" name="Group 4"/>
          <p:cNvGrpSpPr/>
          <p:nvPr/>
        </p:nvGrpSpPr>
        <p:grpSpPr>
          <a:xfrm>
            <a:off x="62723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253390902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1828800"/>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969893729"/>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grpSp>
        <p:nvGrpSpPr>
          <p:cNvPr id="5" name="Group 4"/>
          <p:cNvGrpSpPr/>
          <p:nvPr/>
        </p:nvGrpSpPr>
        <p:grpSpPr>
          <a:xfrm>
            <a:off x="62723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325244365"/>
      </p:ext>
    </p:extLst>
  </p:cSld>
  <p:clrMap bg1="lt1" tx1="dk1" bg2="lt2" tx2="dk2" accent1="accent1" accent2="accent2" accent3="accent3" accent4="accent4" accent5="accent5" accent6="accent6" hlink="hlink" folHlink="folHlink"/>
  <p:sldLayoutIdLst>
    <p:sldLayoutId id="2147484372" r:id="rId1"/>
    <p:sldLayoutId id="2147484373" r:id="rId2"/>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608999"/>
            <a:ext cx="7322684" cy="29807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smtClean="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f_logo_30x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6" y="3763313"/>
            <a:ext cx="342900" cy="342900"/>
          </a:xfrm>
          <a:prstGeom prst="rect">
            <a:avLst/>
          </a:prstGeom>
          <a:ln w="6350">
            <a:solidFill>
              <a:schemeClr val="bg1"/>
            </a:solidFill>
          </a:ln>
        </p:spPr>
      </p:pic>
      <p:pic>
        <p:nvPicPr>
          <p:cNvPr id="8" name="Picture 7" descr="twitter-bird-white-on-blue_30x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36" y="4225149"/>
            <a:ext cx="342900" cy="342900"/>
          </a:xfrm>
          <a:prstGeom prst="rect">
            <a:avLst/>
          </a:prstGeom>
          <a:ln w="6350">
            <a:solidFill>
              <a:schemeClr val="bg1"/>
            </a:solidFill>
          </a:ln>
        </p:spPr>
      </p:pic>
      <p:sp>
        <p:nvSpPr>
          <p:cNvPr id="15" name="TextBox 14"/>
          <p:cNvSpPr txBox="1"/>
          <p:nvPr/>
        </p:nvSpPr>
        <p:spPr>
          <a:xfrm>
            <a:off x="1112498" y="3789153"/>
            <a:ext cx="3431952" cy="838691"/>
          </a:xfrm>
          <a:prstGeom prst="rect">
            <a:avLst/>
          </a:prstGeom>
          <a:noFill/>
        </p:spPr>
        <p:txBody>
          <a:bodyPr wrap="square" rtlCol="0">
            <a:spAutoFit/>
          </a:bodyPr>
          <a:lstStyle/>
          <a:p>
            <a:pPr>
              <a:spcBef>
                <a:spcPts val="1500"/>
              </a:spcBef>
            </a:pPr>
            <a:r>
              <a:rPr lang="en-US" sz="1800" dirty="0" smtClean="0">
                <a:solidFill>
                  <a:srgbClr val="FFFFFF"/>
                </a:solidFill>
              </a:rPr>
              <a:t>www.facebook.com/gtlcenter</a:t>
            </a:r>
          </a:p>
          <a:p>
            <a:pPr>
              <a:spcBef>
                <a:spcPts val="1500"/>
              </a:spcBef>
            </a:pPr>
            <a:r>
              <a:rPr lang="en-US" sz="1800" dirty="0" smtClean="0">
                <a:solidFill>
                  <a:srgbClr val="FFFFFF"/>
                </a:solidFill>
              </a:rPr>
              <a:t>www.twitter.com/gtlcenter</a:t>
            </a:r>
            <a:endParaRPr lang="en-US" sz="1800" dirty="0">
              <a:solidFill>
                <a:srgbClr val="FFFFFF"/>
              </a:solidFill>
            </a:endParaRPr>
          </a:p>
        </p:txBody>
      </p:sp>
    </p:spTree>
    <p:extLst>
      <p:ext uri="{BB962C8B-B14F-4D97-AF65-F5344CB8AC3E}">
        <p14:creationId xmlns:p14="http://schemas.microsoft.com/office/powerpoint/2010/main" val="874146634"/>
      </p:ext>
    </p:extLst>
  </p:cSld>
  <p:clrMap bg1="lt1" tx1="dk1" bg2="lt2" tx2="dk2" accent1="accent1" accent2="accent2" accent3="accent3" accent4="accent4" accent5="accent5" accent6="accent6" hlink="hlink" folHlink="folHlink"/>
  <p:sldLayoutIdLst>
    <p:sldLayoutId id="2147484377"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1828800"/>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25"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86138"/>
          <a:stretch/>
        </p:blipFill>
        <p:spPr>
          <a:xfrm>
            <a:off x="0" y="5907054"/>
            <a:ext cx="9144000" cy="950946"/>
          </a:xfrm>
          <a:prstGeom prst="rect">
            <a:avLst/>
          </a:prstGeom>
          <a:noFill/>
          <a:ln>
            <a:noFill/>
          </a:ln>
        </p:spPr>
      </p:pic>
      <p:sp>
        <p:nvSpPr>
          <p:cNvPr id="5123" name="Title Placeholder 1"/>
          <p:cNvSpPr>
            <a:spLocks noGrp="1"/>
          </p:cNvSpPr>
          <p:nvPr>
            <p:ph type="title"/>
          </p:nvPr>
        </p:nvSpPr>
        <p:spPr bwMode="gray">
          <a:xfrm>
            <a:off x="687388" y="127553"/>
            <a:ext cx="8224837" cy="758435"/>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8"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093924937"/>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 name="Text Placeholder 1"/>
          <p:cNvSpPr>
            <a:spLocks noGrp="1"/>
          </p:cNvSpPr>
          <p:nvPr>
            <p:ph type="body" idx="1"/>
          </p:nvPr>
        </p:nvSpPr>
        <p:spPr bwMode="gray">
          <a:xfrm>
            <a:off x="687388" y="2055814"/>
            <a:ext cx="7322684"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4302"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grpSp>
        <p:nvGrpSpPr>
          <p:cNvPr id="5" name="Group 4"/>
          <p:cNvGrpSpPr/>
          <p:nvPr/>
        </p:nvGrpSpPr>
        <p:grpSpPr>
          <a:xfrm>
            <a:off x="62723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2421604797"/>
      </p:ext>
    </p:extLst>
  </p:cSld>
  <p:clrMap bg1="lt1" tx1="dk1" bg2="lt2" tx2="dk2" accent1="accent1" accent2="accent2" accent3="accent3" accent4="accent4" accent5="accent5" accent6="accent6" hlink="hlink" folHlink="folHlink"/>
  <p:sldLayoutIdLst>
    <p:sldLayoutId id="2147484330"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1144309"/>
            <a:ext cx="7322684" cy="365275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smtClean="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784372557"/>
      </p:ext>
    </p:extLst>
  </p:cSld>
  <p:clrMap bg1="lt1" tx1="dk1" bg2="lt2" tx2="dk2" accent1="accent1" accent2="accent2" accent3="accent3" accent4="accent4" accent5="accent5" accent6="accent6" hlink="hlink" folHlink="folHlink"/>
  <p:sldLayoutIdLst>
    <p:sldLayoutId id="2147484334"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1828800"/>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290506114"/>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3310 GTL PPT Template_Title_MAR201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solidFill>
                <a:srgbClr val="000000">
                  <a:tint val="75000"/>
                </a:srgbClr>
              </a:solidFill>
            </a:endParaRPr>
          </a:p>
        </p:txBody>
      </p:sp>
      <p:grpSp>
        <p:nvGrpSpPr>
          <p:cNvPr id="11" name="Group 10"/>
          <p:cNvGrpSpPr/>
          <p:nvPr/>
        </p:nvGrpSpPr>
        <p:grpSpPr>
          <a:xfrm>
            <a:off x="6270928" y="0"/>
            <a:ext cx="2973483" cy="2821214"/>
            <a:chOff x="6270928" y="0"/>
            <a:chExt cx="2973483" cy="2821214"/>
          </a:xfrm>
        </p:grpSpPr>
        <p:sp>
          <p:nvSpPr>
            <p:cNvPr id="7" name="Rectangle 6"/>
            <p:cNvSpPr/>
            <p:nvPr userDrawn="1"/>
          </p:nvSpPr>
          <p:spPr>
            <a:xfrm rot="10800000">
              <a:off x="6270928"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rot="10800000">
              <a:off x="7556499" y="574149"/>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userDrawn="1"/>
          </p:nvSpPr>
          <p:spPr>
            <a:xfrm rot="5400000">
              <a:off x="7538945" y="1122600"/>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userDrawn="1"/>
          </p:nvSpPr>
          <p:spPr>
            <a:xfrm rot="16200000">
              <a:off x="7347892" y="740944"/>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Tree>
    <p:extLst>
      <p:ext uri="{BB962C8B-B14F-4D97-AF65-F5344CB8AC3E}">
        <p14:creationId xmlns:p14="http://schemas.microsoft.com/office/powerpoint/2010/main" val="2549051952"/>
      </p:ext>
    </p:extLst>
  </p:cSld>
  <p:clrMap bg1="lt1" tx1="dk1" bg2="lt2" tx2="dk2" accent1="accent1" accent2="accent2" accent3="accent3" accent4="accent4" accent5="accent5" accent6="accent6" hlink="hlink" folHlink="folHlink"/>
  <p:sldLayoutIdLst>
    <p:sldLayoutId id="2147484352" r:id="rId1"/>
    <p:sldLayoutId id="2147484353" r:id="rId2"/>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1828800"/>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944546241"/>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gtlcenter.org/sites/default/files/docs/HighQualityProfessionalDevelopment.pdf" TargetMode="External"/><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vimeo.com/84709443" TargetMode="Externa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www.gtlcenter.org/sites/default/files/docs/HighQualityProfessionalDevelopment.pdf"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5.png"/><Relationship Id="rId4" Type="http://schemas.openxmlformats.org/officeDocument/2006/relationships/diagramLayout" Target="../diagrams/layout5.xml"/><Relationship Id="rId9" Type="http://schemas.openxmlformats.org/officeDocument/2006/relationships/image" Target="../media/image14.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hyperlink" Target="http://www.gtlcenter.org/sites/default/files/docs/LinkingTeacherEval.pdf" TargetMode="External"/><Relationship Id="rId3" Type="http://schemas.openxmlformats.org/officeDocument/2006/relationships/hyperlink" Target="http://commons.carnegiefoundation.org/wp-content/uploads/2013/08/BRIEF_Feedback-for-Teachers.pdf" TargetMode="External"/><Relationship Id="rId7" Type="http://schemas.openxmlformats.org/officeDocument/2006/relationships/hyperlink" Target="http://www.gtlcenter.org/sites/default/files/docs/HighQualityProfessionalDevelopment.pdf" TargetMode="External"/><Relationship Id="rId2" Type="http://schemas.openxmlformats.org/officeDocument/2006/relationships/hyperlink" Target="http://www.doe.mass.edu/edeval/training/modules/M3.pdf" TargetMode="External"/><Relationship Id="rId1" Type="http://schemas.openxmlformats.org/officeDocument/2006/relationships/slideLayout" Target="../slideLayouts/slideLayout8.xml"/><Relationship Id="rId6" Type="http://schemas.openxmlformats.org/officeDocument/2006/relationships/hyperlink" Target="http://www.gtlcenter.org/sites/default/files/docs/GeneratingTeachingEffectiveness.pdf" TargetMode="External"/><Relationship Id="rId5" Type="http://schemas.openxmlformats.org/officeDocument/2006/relationships/hyperlink" Target="http://bloomboard.com/schools" TargetMode="External"/><Relationship Id="rId4" Type="http://schemas.openxmlformats.org/officeDocument/2006/relationships/hyperlink" Target="http://ies.ed.gov/ncee/edlabs/regions/pacific/pdf/REL_2013001.p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82211" y="1890509"/>
            <a:ext cx="8228413" cy="2308324"/>
          </a:xfrm>
        </p:spPr>
        <p:txBody>
          <a:bodyPr/>
          <a:lstStyle/>
          <a:p>
            <a:r>
              <a:rPr lang="en-US" dirty="0" smtClean="0"/>
              <a:t>Using Teacher Evaluation Data to Inform Professional Learning</a:t>
            </a:r>
          </a:p>
        </p:txBody>
      </p:sp>
      <p:sp>
        <p:nvSpPr>
          <p:cNvPr id="7171" name="Subtitle 2"/>
          <p:cNvSpPr>
            <a:spLocks noGrp="1"/>
          </p:cNvSpPr>
          <p:nvPr>
            <p:ph type="body" sz="quarter" idx="12"/>
          </p:nvPr>
        </p:nvSpPr>
        <p:spPr>
          <a:xfrm>
            <a:off x="687388" y="3551751"/>
            <a:ext cx="8224837" cy="1694823"/>
          </a:xfrm>
        </p:spPr>
        <p:txBody>
          <a:bodyPr/>
          <a:lstStyle/>
          <a:p>
            <a:pPr lvl="1"/>
            <a:endParaRPr lang="en-US" dirty="0" smtClean="0"/>
          </a:p>
          <a:p>
            <a:pPr lvl="1"/>
            <a:endParaRPr lang="en-US" dirty="0" smtClean="0"/>
          </a:p>
          <a:p>
            <a:pPr marL="0" lvl="1" indent="0">
              <a:spcBef>
                <a:spcPts val="600"/>
              </a:spcBef>
            </a:pPr>
            <a:r>
              <a:rPr lang="en-US" dirty="0"/>
              <a:t>[Facilitator Name(s)]</a:t>
            </a:r>
          </a:p>
          <a:p>
            <a:pPr lvl="2">
              <a:spcBef>
                <a:spcPts val="1000"/>
              </a:spcBef>
              <a:spcAft>
                <a:spcPts val="0"/>
              </a:spcAft>
            </a:pPr>
            <a:r>
              <a:rPr lang="en-US" dirty="0"/>
              <a:t>[Month Year]</a:t>
            </a:r>
          </a:p>
        </p:txBody>
      </p:sp>
      <p:sp>
        <p:nvSpPr>
          <p:cNvPr id="6" name="Footer Placeholder 1"/>
          <p:cNvSpPr>
            <a:spLocks noGrp="1"/>
          </p:cNvSpPr>
          <p:nvPr>
            <p:ph type="ftr" sz="quarter" idx="4294967295"/>
          </p:nvPr>
        </p:nvSpPr>
        <p:spPr>
          <a:xfrm>
            <a:off x="5883941" y="6567844"/>
            <a:ext cx="3028578" cy="110748"/>
          </a:xfrm>
          <a:prstGeom prst="rect">
            <a:avLst/>
          </a:prstGeom>
        </p:spPr>
        <p:txBody>
          <a:bodyPr/>
          <a:lstStyle/>
          <a:p>
            <a:r>
              <a:rPr lang="en-US" sz="800" b="1" dirty="0" smtClean="0">
                <a:solidFill>
                  <a:schemeClr val="bg2"/>
                </a:solidFill>
                <a:latin typeface="Arial Narrow" panose="020B0606020202030204" pitchFamily="34" charset="0"/>
              </a:rPr>
              <a:t>Copyright © 2014 American Institutes for Research. All rights reserved.</a:t>
            </a:r>
            <a:endParaRPr lang="en-US" sz="800" b="1" dirty="0">
              <a:solidFill>
                <a:schemeClr val="bg2"/>
              </a:solidFill>
              <a:latin typeface="Arial Narrow" panose="020B0606020202030204" pitchFamily="34" charset="0"/>
            </a:endParaRPr>
          </a:p>
        </p:txBody>
      </p:sp>
    </p:spTree>
    <p:extLst>
      <p:ext uri="{BB962C8B-B14F-4D97-AF65-F5344CB8AC3E}">
        <p14:creationId xmlns:p14="http://schemas.microsoft.com/office/powerpoint/2010/main" val="3680934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76" y="2851316"/>
            <a:ext cx="5866232" cy="311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lstStyle/>
          <a:p>
            <a:pPr marL="0" indent="0">
              <a:spcBef>
                <a:spcPts val="0"/>
              </a:spcBef>
              <a:buNone/>
            </a:pPr>
            <a:r>
              <a:rPr lang="en-US" sz="1600" b="1" dirty="0" smtClean="0"/>
              <a:t>Professional Growth in Educator Evaluations: Defined by State Guidance or</a:t>
            </a:r>
            <a:br>
              <a:rPr lang="en-US" sz="1600" b="1" dirty="0" smtClean="0"/>
            </a:br>
            <a:r>
              <a:rPr lang="en-US" sz="1600" b="1" dirty="0" smtClean="0"/>
              <a:t>Elementary and Secondary Education Act Waiver Applications</a:t>
            </a:r>
          </a:p>
          <a:p>
            <a:pPr marL="0" indent="0">
              <a:spcBef>
                <a:spcPts val="1500"/>
              </a:spcBef>
              <a:buNone/>
            </a:pPr>
            <a:r>
              <a:rPr lang="en-US" sz="1600" dirty="0" smtClean="0"/>
              <a:t>        </a:t>
            </a:r>
            <a:r>
              <a:rPr lang="en-US" sz="1400" dirty="0" smtClean="0"/>
              <a:t>= Professional Growth or Learning</a:t>
            </a:r>
          </a:p>
          <a:p>
            <a:pPr marL="0" indent="0">
              <a:buNone/>
            </a:pPr>
            <a:r>
              <a:rPr lang="en-US" sz="1200" dirty="0" smtClean="0"/>
              <a:t>           </a:t>
            </a:r>
            <a:r>
              <a:rPr lang="en-US" sz="1400" dirty="0" smtClean="0"/>
              <a:t>= Improvement Only</a:t>
            </a:r>
            <a:endParaRPr lang="en-US" sz="1400" dirty="0"/>
          </a:p>
        </p:txBody>
      </p:sp>
      <p:sp>
        <p:nvSpPr>
          <p:cNvPr id="3" name="Title 2"/>
          <p:cNvSpPr>
            <a:spLocks noGrp="1"/>
          </p:cNvSpPr>
          <p:nvPr>
            <p:ph type="title"/>
          </p:nvPr>
        </p:nvSpPr>
        <p:spPr/>
        <p:txBody>
          <a:bodyPr/>
          <a:lstStyle/>
          <a:p>
            <a:r>
              <a:rPr lang="en-US" dirty="0" smtClean="0"/>
              <a:t>National Picture: A Different View</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10</a:t>
            </a:fld>
            <a:endParaRPr lang="en-US" dirty="0">
              <a:solidFill>
                <a:srgbClr val="FFFFFF">
                  <a:lumMod val="75000"/>
                </a:srgbClr>
              </a:solidFill>
            </a:endParaRPr>
          </a:p>
        </p:txBody>
      </p:sp>
      <p:sp>
        <p:nvSpPr>
          <p:cNvPr id="5" name="Rectangle 4"/>
          <p:cNvSpPr/>
          <p:nvPr/>
        </p:nvSpPr>
        <p:spPr>
          <a:xfrm>
            <a:off x="709636" y="2532314"/>
            <a:ext cx="333829" cy="228600"/>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11198" y="2878078"/>
            <a:ext cx="333829" cy="228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3460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and Assumptions</a:t>
            </a:r>
            <a:endParaRPr lang="en-US" dirty="0"/>
          </a:p>
        </p:txBody>
      </p:sp>
      <p:sp>
        <p:nvSpPr>
          <p:cNvPr id="3" name="Slide Number Placeholder 2"/>
          <p:cNvSpPr>
            <a:spLocks noGrp="1"/>
          </p:cNvSpPr>
          <p:nvPr>
            <p:ph type="sldNum" sz="quarter" idx="12"/>
          </p:nvPr>
        </p:nvSpPr>
        <p:spPr/>
        <p:txBody>
          <a:bodyPr/>
          <a:lstStyle/>
          <a:p>
            <a:fld id="{098116F9-C2CA-4644-9E4C-D61EDB5849E6}" type="slidenum">
              <a:rPr lang="en-US" smtClean="0">
                <a:solidFill>
                  <a:srgbClr val="326295">
                    <a:lumMod val="75000"/>
                  </a:srgbClr>
                </a:solidFill>
              </a:rPr>
              <a:pPr/>
              <a:t>11</a:t>
            </a:fld>
            <a:endParaRPr lang="en-US" dirty="0">
              <a:solidFill>
                <a:srgbClr val="326295">
                  <a:lumMod val="75000"/>
                </a:srgbClr>
              </a:solidFill>
            </a:endParaRPr>
          </a:p>
        </p:txBody>
      </p:sp>
    </p:spTree>
    <p:extLst>
      <p:ext uri="{BB962C8B-B14F-4D97-AF65-F5344CB8AC3E}">
        <p14:creationId xmlns:p14="http://schemas.microsoft.com/office/powerpoint/2010/main" val="1345148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One side of the room is designated “Strongly Agree,” </a:t>
            </a:r>
            <a:br>
              <a:rPr lang="en-US" dirty="0" smtClean="0"/>
            </a:br>
            <a:r>
              <a:rPr lang="en-US" dirty="0" smtClean="0"/>
              <a:t>and the other side of the room is designed </a:t>
            </a:r>
            <a:br>
              <a:rPr lang="en-US" dirty="0" smtClean="0"/>
            </a:br>
            <a:r>
              <a:rPr lang="en-US" dirty="0" smtClean="0"/>
              <a:t>“Strongly Disagree.”</a:t>
            </a:r>
          </a:p>
          <a:p>
            <a:pPr>
              <a:spcBef>
                <a:spcPts val="1200"/>
              </a:spcBef>
            </a:pPr>
            <a:r>
              <a:rPr lang="en-US" dirty="0" smtClean="0"/>
              <a:t>As the statement is read, determine where your district falls on the continuum. Vote with your feet.</a:t>
            </a:r>
          </a:p>
          <a:p>
            <a:pPr>
              <a:spcBef>
                <a:spcPts val="1200"/>
              </a:spcBef>
            </a:pPr>
            <a:r>
              <a:rPr lang="en-US" dirty="0" smtClean="0"/>
              <a:t>Turn to someone next to you. Share your rationale for why you chose this place on the continuum.</a:t>
            </a:r>
          </a:p>
          <a:p>
            <a:endParaRPr lang="en-US" dirty="0" smtClean="0"/>
          </a:p>
        </p:txBody>
      </p:sp>
      <p:sp>
        <p:nvSpPr>
          <p:cNvPr id="3" name="Title 2"/>
          <p:cNvSpPr>
            <a:spLocks noGrp="1"/>
          </p:cNvSpPr>
          <p:nvPr>
            <p:ph type="title"/>
          </p:nvPr>
        </p:nvSpPr>
        <p:spPr/>
        <p:txBody>
          <a:bodyPr/>
          <a:lstStyle/>
          <a:p>
            <a:r>
              <a:rPr lang="en-US" smtClean="0"/>
              <a:t>Activity 1: Human Continuum</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12</a:t>
            </a:fld>
            <a:endParaRPr lang="en-US" dirty="0"/>
          </a:p>
        </p:txBody>
      </p:sp>
    </p:spTree>
    <p:extLst>
      <p:ext uri="{BB962C8B-B14F-4D97-AF65-F5344CB8AC3E}">
        <p14:creationId xmlns:p14="http://schemas.microsoft.com/office/powerpoint/2010/main" val="3952107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90513" indent="-290513"/>
            <a:r>
              <a:rPr lang="en-US" dirty="0" smtClean="0"/>
              <a:t>As a group, brainstorm a list of types of professional learning (activities, designs, venues, modes of delivery) currently used in your state.</a:t>
            </a:r>
          </a:p>
          <a:p>
            <a:pPr marL="290513" indent="-290513">
              <a:spcBef>
                <a:spcPts val="1200"/>
              </a:spcBef>
            </a:pPr>
            <a:r>
              <a:rPr lang="en-US" dirty="0" smtClean="0"/>
              <a:t>Write these types on the chart paper provided.</a:t>
            </a:r>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Activity 2: Table Warm-Up</a:t>
            </a:r>
            <a:endParaRPr lang="en-US" i="1" dirty="0"/>
          </a:p>
        </p:txBody>
      </p:sp>
      <p:sp>
        <p:nvSpPr>
          <p:cNvPr id="4" name="Slide Number Placeholder 3"/>
          <p:cNvSpPr>
            <a:spLocks noGrp="1"/>
          </p:cNvSpPr>
          <p:nvPr>
            <p:ph type="sldNum" sz="quarter" idx="11"/>
          </p:nvPr>
        </p:nvSpPr>
        <p:spPr/>
        <p:txBody>
          <a:bodyPr/>
          <a:lstStyle/>
          <a:p>
            <a:fld id="{F3477EC8-074D-41C4-94AE-E9EA7CEEA348}" type="slidenum">
              <a:rPr lang="en-US" smtClean="0"/>
              <a:pPr/>
              <a:t>13</a:t>
            </a:fld>
            <a:endParaRPr lang="en-US" dirty="0"/>
          </a:p>
        </p:txBody>
      </p:sp>
      <p:pic>
        <p:nvPicPr>
          <p:cNvPr id="7" name="Content Placeholder 8"/>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bwMode="gray">
          <a:xfrm>
            <a:off x="4911272" y="1944872"/>
            <a:ext cx="3971925" cy="2893416"/>
          </a:xfrm>
          <a:prstGeom prst="rect">
            <a:avLst/>
          </a:prstGeom>
          <a:noFill/>
          <a:ln w="9525">
            <a:noFill/>
            <a:miter lim="800000"/>
            <a:headEnd/>
            <a:tailEnd/>
          </a:ln>
        </p:spPr>
      </p:pic>
    </p:spTree>
    <p:extLst>
      <p:ext uri="{BB962C8B-B14F-4D97-AF65-F5344CB8AC3E}">
        <p14:creationId xmlns:p14="http://schemas.microsoft.com/office/powerpoint/2010/main" val="3805396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Effective </a:t>
            </a:r>
            <a:br>
              <a:rPr lang="en-US" dirty="0" smtClean="0"/>
            </a:br>
            <a:r>
              <a:rPr lang="en-US" dirty="0" smtClean="0"/>
              <a:t>Professional Learning?</a:t>
            </a:r>
            <a:endParaRPr lang="en-US" dirty="0"/>
          </a:p>
        </p:txBody>
      </p:sp>
      <p:sp>
        <p:nvSpPr>
          <p:cNvPr id="3" name="Slide Number Placeholder 2"/>
          <p:cNvSpPr>
            <a:spLocks noGrp="1"/>
          </p:cNvSpPr>
          <p:nvPr>
            <p:ph type="sldNum" sz="quarter" idx="10"/>
          </p:nvPr>
        </p:nvSpPr>
        <p:spPr/>
        <p:txBody>
          <a:bodyPr/>
          <a:lstStyle/>
          <a:p>
            <a:fld id="{F3477EC8-074D-41C4-94AE-E9EA7CEEA348}" type="slidenum">
              <a:rPr lang="en-US" smtClean="0"/>
              <a:pPr/>
              <a:t>14</a:t>
            </a:fld>
            <a:endParaRPr lang="en-US" dirty="0"/>
          </a:p>
        </p:txBody>
      </p:sp>
      <p:sp>
        <p:nvSpPr>
          <p:cNvPr id="5" name="TextBox 4"/>
          <p:cNvSpPr txBox="1"/>
          <p:nvPr/>
        </p:nvSpPr>
        <p:spPr>
          <a:xfrm>
            <a:off x="875144" y="5359476"/>
            <a:ext cx="8306955" cy="492443"/>
          </a:xfrm>
          <a:prstGeom prst="rect">
            <a:avLst/>
          </a:prstGeom>
          <a:noFill/>
        </p:spPr>
        <p:txBody>
          <a:bodyPr wrap="square" rtlCol="0">
            <a:spAutoFit/>
          </a:bodyPr>
          <a:lstStyle/>
          <a:p>
            <a:r>
              <a:rPr lang="en-US" sz="1300" dirty="0">
                <a:solidFill>
                  <a:srgbClr val="000000"/>
                </a:solidFill>
              </a:rPr>
              <a:t>Adapted </a:t>
            </a:r>
            <a:r>
              <a:rPr lang="en-US" sz="1300" dirty="0" smtClean="0">
                <a:solidFill>
                  <a:srgbClr val="000000"/>
                </a:solidFill>
              </a:rPr>
              <a:t>from </a:t>
            </a:r>
            <a:r>
              <a:rPr lang="en-US" sz="1300" i="1" dirty="0" smtClean="0">
                <a:solidFill>
                  <a:srgbClr val="000000"/>
                </a:solidFill>
              </a:rPr>
              <a:t>High-Quality Professional Development </a:t>
            </a:r>
            <a:r>
              <a:rPr lang="en-US" sz="1300" i="1" dirty="0">
                <a:solidFill>
                  <a:srgbClr val="000000"/>
                </a:solidFill>
              </a:rPr>
              <a:t>for All Teachers</a:t>
            </a:r>
            <a:r>
              <a:rPr lang="en-US" sz="1300" i="1" dirty="0" smtClean="0">
                <a:solidFill>
                  <a:srgbClr val="000000"/>
                </a:solidFill>
              </a:rPr>
              <a:t>: Effectively </a:t>
            </a:r>
            <a:r>
              <a:rPr lang="en-US" sz="1300" i="1" dirty="0">
                <a:solidFill>
                  <a:srgbClr val="000000"/>
                </a:solidFill>
              </a:rPr>
              <a:t>Allocating </a:t>
            </a:r>
            <a:r>
              <a:rPr lang="en-US" sz="1300" i="1" dirty="0" smtClean="0">
                <a:solidFill>
                  <a:srgbClr val="000000"/>
                </a:solidFill>
              </a:rPr>
              <a:t>Resources</a:t>
            </a:r>
            <a:r>
              <a:rPr lang="en-US" sz="1300" dirty="0" smtClean="0">
                <a:solidFill>
                  <a:srgbClr val="000000"/>
                </a:solidFill>
              </a:rPr>
              <a:t> (</a:t>
            </a:r>
            <a:r>
              <a:rPr lang="en-US" sz="1300" dirty="0" smtClean="0">
                <a:solidFill>
                  <a:srgbClr val="000000"/>
                </a:solidFill>
                <a:hlinkClick r:id="rId3"/>
              </a:rPr>
              <a:t>http://www.gtlcenter.org/sites/default/files/docs/HighQualityProfessionalDevelopment.pdf</a:t>
            </a:r>
            <a:r>
              <a:rPr lang="en-US" sz="1300" dirty="0" smtClean="0">
                <a:solidFill>
                  <a:srgbClr val="000000"/>
                </a:solidFill>
              </a:rPr>
              <a:t>)</a:t>
            </a:r>
            <a:endParaRPr lang="en-US" sz="1300" b="1" u="sng" dirty="0"/>
          </a:p>
        </p:txBody>
      </p:sp>
      <p:grpSp>
        <p:nvGrpSpPr>
          <p:cNvPr id="9" name="Group 8"/>
          <p:cNvGrpSpPr/>
          <p:nvPr/>
        </p:nvGrpSpPr>
        <p:grpSpPr>
          <a:xfrm>
            <a:off x="1376363" y="4412307"/>
            <a:ext cx="6391275" cy="731193"/>
            <a:chOff x="1397143" y="4412307"/>
            <a:chExt cx="6391275" cy="731193"/>
          </a:xfrm>
        </p:grpSpPr>
        <p:sp>
          <p:nvSpPr>
            <p:cNvPr id="6" name="Left-Right Arrow 5"/>
            <p:cNvSpPr/>
            <p:nvPr/>
          </p:nvSpPr>
          <p:spPr>
            <a:xfrm>
              <a:off x="1397143" y="4412307"/>
              <a:ext cx="6391275" cy="7311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119745" y="4577848"/>
              <a:ext cx="5151912" cy="400110"/>
            </a:xfrm>
            <a:prstGeom prst="rect">
              <a:avLst/>
            </a:prstGeom>
            <a:noFill/>
          </p:spPr>
          <p:txBody>
            <a:bodyPr wrap="square" rtlCol="0">
              <a:spAutoFit/>
            </a:bodyPr>
            <a:lstStyle/>
            <a:p>
              <a:pPr algn="ctr"/>
              <a:r>
                <a:rPr lang="en-US" sz="2000" b="1" dirty="0" smtClean="0">
                  <a:solidFill>
                    <a:schemeClr val="bg1"/>
                  </a:solidFill>
                </a:rPr>
                <a:t>Ongoing, Embedded, and Differentiated</a:t>
              </a:r>
              <a:endParaRPr lang="en-US" sz="2000" b="1" dirty="0">
                <a:solidFill>
                  <a:schemeClr val="bg1"/>
                </a:solidFill>
              </a:endParaRPr>
            </a:p>
          </p:txBody>
        </p:sp>
      </p:grpSp>
      <p:pic>
        <p:nvPicPr>
          <p:cNvPr id="1027" name="Picture 3" descr="C:\Users\dsorensen\AppData\Local\Microsoft\Windows\Temporary Internet Files\Content.IE5\K87D6HSO\MC900151525[1].wm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27529" y="2288346"/>
            <a:ext cx="1804111" cy="13322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03170" y="3770486"/>
            <a:ext cx="2052828" cy="461665"/>
          </a:xfrm>
          <a:prstGeom prst="rect">
            <a:avLst/>
          </a:prstGeom>
          <a:noFill/>
        </p:spPr>
        <p:txBody>
          <a:bodyPr wrap="square" rtlCol="0">
            <a:spAutoFit/>
          </a:bodyPr>
          <a:lstStyle/>
          <a:p>
            <a:pPr algn="ctr"/>
            <a:r>
              <a:rPr lang="en-US" dirty="0" smtClean="0"/>
              <a:t>Collaborative</a:t>
            </a:r>
            <a:endParaRPr lang="en-US" dirty="0"/>
          </a:p>
        </p:txBody>
      </p:sp>
      <p:pic>
        <p:nvPicPr>
          <p:cNvPr id="1029" name="Picture 5" descr="C:\Users\dsorensen\AppData\Local\Microsoft\Windows\Temporary Internet Files\Content.IE5\SO51EI45\MC900389450[1].wmf"/>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1432" y="2042706"/>
            <a:ext cx="1581896" cy="157792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338699" y="3770486"/>
            <a:ext cx="1767362" cy="461665"/>
          </a:xfrm>
          <a:prstGeom prst="rect">
            <a:avLst/>
          </a:prstGeom>
          <a:noFill/>
        </p:spPr>
        <p:txBody>
          <a:bodyPr wrap="square" rtlCol="0">
            <a:spAutoFit/>
          </a:bodyPr>
          <a:lstStyle/>
          <a:p>
            <a:pPr algn="ctr"/>
            <a:r>
              <a:rPr lang="en-US" dirty="0" smtClean="0"/>
              <a:t>Focused</a:t>
            </a:r>
            <a:endParaRPr lang="en-US" dirty="0"/>
          </a:p>
        </p:txBody>
      </p:sp>
      <p:pic>
        <p:nvPicPr>
          <p:cNvPr id="1030" name="Picture 6" descr="C:\Users\dsorensen\AppData\Local\Microsoft\Windows\Temporary Internet Files\Content.IE5\B2JVXWNR\MC900433868[1].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90294" y="1805252"/>
            <a:ext cx="2052828" cy="205282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490293" y="3770486"/>
            <a:ext cx="1665455" cy="461665"/>
          </a:xfrm>
          <a:prstGeom prst="rect">
            <a:avLst/>
          </a:prstGeom>
          <a:noFill/>
        </p:spPr>
        <p:txBody>
          <a:bodyPr wrap="square" rtlCol="0">
            <a:spAutoFit/>
          </a:bodyPr>
          <a:lstStyle/>
          <a:p>
            <a:pPr algn="ctr"/>
            <a:r>
              <a:rPr lang="en-US" dirty="0" smtClean="0"/>
              <a:t>Active</a:t>
            </a:r>
            <a:endParaRPr lang="en-US" dirty="0"/>
          </a:p>
        </p:txBody>
      </p:sp>
    </p:spTree>
    <p:extLst>
      <p:ext uri="{BB962C8B-B14F-4D97-AF65-F5344CB8AC3E}">
        <p14:creationId xmlns:p14="http://schemas.microsoft.com/office/powerpoint/2010/main" val="2671889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Using the generated list of professional learning activities, identify whether the activities are one of </a:t>
            </a:r>
            <a:r>
              <a:rPr lang="en-US" dirty="0" smtClean="0"/>
              <a:t>the </a:t>
            </a:r>
            <a:r>
              <a:rPr lang="en-US" dirty="0" smtClean="0"/>
              <a:t>following:</a:t>
            </a:r>
          </a:p>
          <a:p>
            <a:pPr lvl="1"/>
            <a:r>
              <a:rPr lang="en-US" sz="2000" dirty="0" smtClean="0"/>
              <a:t>Focused (on content and on teaching the content)</a:t>
            </a:r>
          </a:p>
          <a:p>
            <a:pPr lvl="1"/>
            <a:r>
              <a:rPr lang="en-US" sz="2000" dirty="0" smtClean="0"/>
              <a:t>Active</a:t>
            </a:r>
          </a:p>
          <a:p>
            <a:pPr lvl="1"/>
            <a:r>
              <a:rPr lang="en-US" sz="2000" dirty="0" smtClean="0"/>
              <a:t>Collaborative</a:t>
            </a:r>
          </a:p>
          <a:p>
            <a:pPr>
              <a:spcBef>
                <a:spcPts val="1200"/>
              </a:spcBef>
            </a:pPr>
            <a:r>
              <a:rPr lang="en-US" dirty="0" smtClean="0"/>
              <a:t>Bonus: Draw a circle around activities that are differentiated; underline any activity that is ongoing throughout the year; and star (*) any activity that is </a:t>
            </a:r>
            <a:br>
              <a:rPr lang="en-US" dirty="0" smtClean="0"/>
            </a:br>
            <a:r>
              <a:rPr lang="en-US" dirty="0" smtClean="0"/>
              <a:t>job embedded.</a:t>
            </a:r>
            <a:endParaRPr lang="en-US" dirty="0"/>
          </a:p>
        </p:txBody>
      </p:sp>
      <p:sp>
        <p:nvSpPr>
          <p:cNvPr id="6" name="Title 5"/>
          <p:cNvSpPr>
            <a:spLocks noGrp="1"/>
          </p:cNvSpPr>
          <p:nvPr>
            <p:ph type="title"/>
          </p:nvPr>
        </p:nvSpPr>
        <p:spPr/>
        <p:txBody>
          <a:bodyPr/>
          <a:lstStyle/>
          <a:p>
            <a:r>
              <a:rPr lang="en-US" smtClean="0"/>
              <a:t>Activity 3: Table Warm-Up Revisited</a:t>
            </a:r>
            <a:endParaRPr lang="en-US" dirty="0"/>
          </a:p>
        </p:txBody>
      </p:sp>
      <p:sp>
        <p:nvSpPr>
          <p:cNvPr id="5" name="Slide Number Placeholder 4"/>
          <p:cNvSpPr>
            <a:spLocks noGrp="1"/>
          </p:cNvSpPr>
          <p:nvPr>
            <p:ph type="sldNum" sz="quarter" idx="10"/>
          </p:nvPr>
        </p:nvSpPr>
        <p:spPr/>
        <p:txBody>
          <a:bodyPr/>
          <a:lstStyle/>
          <a:p>
            <a:fld id="{F3477EC8-074D-41C4-94AE-E9EA7CEEA348}" type="slidenum">
              <a:rPr lang="en-US" smtClean="0"/>
              <a:pPr/>
              <a:t>15</a:t>
            </a:fld>
            <a:endParaRPr lang="en-US" dirty="0"/>
          </a:p>
        </p:txBody>
      </p:sp>
      <p:sp>
        <p:nvSpPr>
          <p:cNvPr id="8" name="Oval 7"/>
          <p:cNvSpPr>
            <a:spLocks noChangeArrowheads="1"/>
          </p:cNvSpPr>
          <p:nvPr/>
        </p:nvSpPr>
        <p:spPr bwMode="auto">
          <a:xfrm>
            <a:off x="2943225" y="3803650"/>
            <a:ext cx="825046" cy="472622"/>
          </a:xfrm>
          <a:prstGeom prst="ellipse">
            <a:avLst/>
          </a:prstGeom>
          <a:noFill/>
          <a:ln w="25400">
            <a:solidFill>
              <a:srgbClr val="C00000"/>
            </a:solidFill>
            <a:round/>
            <a:headEnd/>
            <a:tailEnd/>
          </a:ln>
          <a:effectLst/>
        </p:spPr>
        <p:txBody>
          <a:bodyPr anchor="ctr"/>
          <a:lstStyle/>
          <a:p>
            <a:pPr algn="ctr">
              <a:defRPr/>
            </a:pPr>
            <a:endParaRPr lang="en-US" dirty="0">
              <a:solidFill>
                <a:schemeClr val="lt1"/>
              </a:solidFill>
              <a:latin typeface="+mn-lt"/>
              <a:ea typeface="+mn-ea"/>
            </a:endParaRPr>
          </a:p>
        </p:txBody>
      </p:sp>
    </p:spTree>
    <p:extLst>
      <p:ext uri="{BB962C8B-B14F-4D97-AF65-F5344CB8AC3E}">
        <p14:creationId xmlns:p14="http://schemas.microsoft.com/office/powerpoint/2010/main" val="4284358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Shared Definitions:</a:t>
            </a:r>
            <a:br>
              <a:rPr lang="en-US" dirty="0" smtClean="0"/>
            </a:br>
            <a:r>
              <a:rPr lang="en-US" dirty="0" smtClean="0"/>
              <a:t>Evaluation Data Use Cycle</a:t>
            </a:r>
            <a:endParaRPr lang="en-US" dirty="0"/>
          </a:p>
        </p:txBody>
      </p:sp>
      <p:sp>
        <p:nvSpPr>
          <p:cNvPr id="4" name="Slide Number Placeholder 3"/>
          <p:cNvSpPr>
            <a:spLocks noGrp="1"/>
          </p:cNvSpPr>
          <p:nvPr>
            <p:ph type="sldNum" sz="quarter" idx="10"/>
          </p:nvPr>
        </p:nvSpPr>
        <p:spPr/>
        <p:txBody>
          <a:bodyPr/>
          <a:lstStyle/>
          <a:p>
            <a:fld id="{A1A8B8B9-B651-4439-A868-E8F04EF81465}" type="slidenum">
              <a:rPr>
                <a:solidFill>
                  <a:srgbClr val="FFFFFF">
                    <a:lumMod val="75000"/>
                  </a:srgbClr>
                </a:solidFill>
              </a:rPr>
              <a:pPr/>
              <a:t>16</a:t>
            </a:fld>
            <a:endParaRPr dirty="0">
              <a:solidFill>
                <a:srgbClr val="FFFFFF">
                  <a:lumMod val="75000"/>
                </a:srgbClr>
              </a:solidFill>
            </a:endParaRP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1384068079"/>
              </p:ext>
            </p:extLst>
          </p:nvPr>
        </p:nvGraphicFramePr>
        <p:xfrm>
          <a:off x="459582" y="2019300"/>
          <a:ext cx="8392318"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8100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27" y="1828800"/>
            <a:ext cx="8062774" cy="3852006"/>
          </a:xfrm>
        </p:spPr>
        <p:txBody>
          <a:bodyPr/>
          <a:lstStyle/>
          <a:p>
            <a:r>
              <a:rPr lang="en-US" dirty="0" smtClean="0"/>
              <a:t>Evaluation data provide evidence of individual teacher practice and performance collected throughout the evaluation cycle. </a:t>
            </a:r>
          </a:p>
          <a:p>
            <a:r>
              <a:rPr lang="en-US" dirty="0" smtClean="0"/>
              <a:t>Characteristics of evaluation data are as follows:</a:t>
            </a:r>
          </a:p>
          <a:p>
            <a:pPr lvl="1"/>
            <a:r>
              <a:rPr lang="en-US" sz="2000" dirty="0" smtClean="0"/>
              <a:t>May be quantitative (numbers) or qualitative (narrative statements).</a:t>
            </a:r>
          </a:p>
          <a:p>
            <a:pPr lvl="1"/>
            <a:r>
              <a:rPr lang="en-US" sz="2000" dirty="0" smtClean="0"/>
              <a:t>May include inputs (teacher actions and behaviors) and outcomes (student learning).</a:t>
            </a:r>
          </a:p>
          <a:p>
            <a:pPr lvl="1"/>
            <a:r>
              <a:rPr lang="en-US" sz="2000" dirty="0" smtClean="0"/>
              <a:t>Can be aggregated to the school, district, and state levels for further analysis.</a:t>
            </a:r>
          </a:p>
          <a:p>
            <a:pPr lvl="1"/>
            <a:endParaRPr lang="en-US" dirty="0" smtClean="0"/>
          </a:p>
          <a:p>
            <a:pPr lvl="1"/>
            <a:endParaRPr lang="en-US" dirty="0"/>
          </a:p>
        </p:txBody>
      </p:sp>
      <p:sp>
        <p:nvSpPr>
          <p:cNvPr id="5" name="Title 4"/>
          <p:cNvSpPr>
            <a:spLocks noGrp="1"/>
          </p:cNvSpPr>
          <p:nvPr>
            <p:ph type="title"/>
          </p:nvPr>
        </p:nvSpPr>
        <p:spPr/>
        <p:txBody>
          <a:bodyPr/>
          <a:lstStyle/>
          <a:p>
            <a:r>
              <a:rPr lang="en-US" dirty="0" smtClean="0"/>
              <a:t>Shared Definitions: Evaluation Data</a:t>
            </a:r>
            <a:endParaRPr lang="en-US" dirty="0"/>
          </a:p>
        </p:txBody>
      </p:sp>
      <p:sp>
        <p:nvSpPr>
          <p:cNvPr id="2" name="Slide Number Placeholder 1"/>
          <p:cNvSpPr>
            <a:spLocks noGrp="1"/>
          </p:cNvSpPr>
          <p:nvPr>
            <p:ph type="sldNum" sz="quarter" idx="10"/>
          </p:nvPr>
        </p:nvSpPr>
        <p:spPr/>
        <p:txBody>
          <a:bodyPr/>
          <a:lstStyle/>
          <a:p>
            <a:fld id="{F3477EC8-074D-41C4-94AE-E9EA7CEEA348}" type="slidenum">
              <a:rPr lang="en-US" smtClean="0"/>
              <a:pPr/>
              <a:t>17</a:t>
            </a:fld>
            <a:endParaRPr lang="en-US" dirty="0"/>
          </a:p>
        </p:txBody>
      </p:sp>
    </p:spTree>
    <p:extLst>
      <p:ext uri="{BB962C8B-B14F-4D97-AF65-F5344CB8AC3E}">
        <p14:creationId xmlns:p14="http://schemas.microsoft.com/office/powerpoint/2010/main" val="4097160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Shared </a:t>
            </a:r>
            <a:r>
              <a:rPr lang="en-US" dirty="0"/>
              <a:t>Definitions: </a:t>
            </a:r>
            <a:r>
              <a:rPr lang="en-US" dirty="0" smtClean="0"/>
              <a:t>Evaluation Data</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18</a:t>
            </a:fld>
            <a:endParaRPr lang="en-US" dirty="0">
              <a:solidFill>
                <a:srgbClr val="FFFFFF">
                  <a:lumMod val="75000"/>
                </a:srgb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3002695"/>
              </p:ext>
            </p:extLst>
          </p:nvPr>
        </p:nvGraphicFramePr>
        <p:xfrm>
          <a:off x="687388" y="1130300"/>
          <a:ext cx="8050212" cy="4632960"/>
        </p:xfrm>
        <a:graphic>
          <a:graphicData uri="http://schemas.openxmlformats.org/drawingml/2006/table">
            <a:tbl>
              <a:tblPr firstRow="1" bandRow="1">
                <a:tableStyleId>{5C22544A-7EE6-4342-B048-85BDC9FD1C3A}</a:tableStyleId>
              </a:tblPr>
              <a:tblGrid>
                <a:gridCol w="2259012"/>
                <a:gridCol w="3670300"/>
                <a:gridCol w="2120900"/>
              </a:tblGrid>
              <a:tr h="370840">
                <a:tc>
                  <a:txBody>
                    <a:bodyPr/>
                    <a:lstStyle/>
                    <a:p>
                      <a:r>
                        <a:rPr lang="en-US" dirty="0" smtClean="0"/>
                        <a:t>Data Sources</a:t>
                      </a:r>
                      <a:endParaRPr lang="en-US" dirty="0"/>
                    </a:p>
                  </a:txBody>
                  <a:tcPr/>
                </a:tc>
                <a:tc>
                  <a:txBody>
                    <a:bodyPr/>
                    <a:lstStyle/>
                    <a:p>
                      <a:r>
                        <a:rPr lang="en-US" dirty="0" smtClean="0"/>
                        <a:t>Evidence/Data Element</a:t>
                      </a:r>
                      <a:r>
                        <a:rPr lang="en-US" baseline="0" dirty="0" smtClean="0"/>
                        <a:t> Examples</a:t>
                      </a:r>
                      <a:endParaRPr lang="en-US" dirty="0"/>
                    </a:p>
                  </a:txBody>
                  <a:tcPr/>
                </a:tc>
                <a:tc>
                  <a:txBody>
                    <a:bodyPr/>
                    <a:lstStyle/>
                    <a:p>
                      <a:r>
                        <a:rPr lang="en-US" dirty="0" smtClean="0"/>
                        <a:t>Summary Data</a:t>
                      </a:r>
                      <a:endParaRPr lang="en-US" dirty="0"/>
                    </a:p>
                  </a:txBody>
                  <a:tcPr/>
                </a:tc>
              </a:tr>
              <a:tr h="370840">
                <a:tc>
                  <a:txBody>
                    <a:bodyPr/>
                    <a:lstStyle/>
                    <a:p>
                      <a:r>
                        <a:rPr lang="en-US" sz="1700" dirty="0" smtClean="0">
                          <a:solidFill>
                            <a:schemeClr val="tx2">
                              <a:lumMod val="75000"/>
                            </a:schemeClr>
                          </a:solidFill>
                        </a:rPr>
                        <a:t>Rubric-based</a:t>
                      </a:r>
                      <a:r>
                        <a:rPr lang="en-US" sz="1700" baseline="0" dirty="0" smtClean="0">
                          <a:solidFill>
                            <a:schemeClr val="tx2">
                              <a:lumMod val="75000"/>
                            </a:schemeClr>
                          </a:solidFill>
                        </a:rPr>
                        <a:t> o</a:t>
                      </a:r>
                      <a:r>
                        <a:rPr lang="en-US" sz="1700" dirty="0" smtClean="0">
                          <a:solidFill>
                            <a:schemeClr val="tx2">
                              <a:lumMod val="75000"/>
                            </a:schemeClr>
                          </a:solidFill>
                        </a:rPr>
                        <a:t>bservations of practice </a:t>
                      </a:r>
                      <a:endParaRPr lang="en-US" sz="1700" dirty="0">
                        <a:solidFill>
                          <a:schemeClr val="tx2">
                            <a:lumMod val="75000"/>
                          </a:schemeClr>
                        </a:solidFill>
                      </a:endParaRPr>
                    </a:p>
                  </a:txBody>
                  <a:tcPr/>
                </a:tc>
                <a:tc>
                  <a:txBody>
                    <a:bodyPr/>
                    <a:lstStyle/>
                    <a:p>
                      <a:pPr marL="182880" indent="-182880" algn="l" defTabSz="914400" rtl="0" eaLnBrk="1" latinLnBrk="0" hangingPunct="1">
                        <a:buClr>
                          <a:schemeClr val="bg1">
                            <a:lumMod val="65000"/>
                          </a:schemeClr>
                        </a:buClr>
                        <a:buFont typeface="Wingdings" panose="05000000000000000000" pitchFamily="2" charset="2"/>
                        <a:buChar char="§"/>
                      </a:pPr>
                      <a:r>
                        <a:rPr lang="en-US" sz="1700" kern="1200" dirty="0" smtClean="0">
                          <a:solidFill>
                            <a:schemeClr val="tx2">
                              <a:lumMod val="75000"/>
                            </a:schemeClr>
                          </a:solidFill>
                          <a:latin typeface="+mn-lt"/>
                          <a:ea typeface="+mn-ea"/>
                          <a:cs typeface="+mn-cs"/>
                        </a:rPr>
                        <a:t>Percentage of students on task</a:t>
                      </a:r>
                    </a:p>
                    <a:p>
                      <a:pPr marL="182880" indent="-182880" algn="l" defTabSz="914400" rtl="0" eaLnBrk="1" latinLnBrk="0" hangingPunct="1">
                        <a:buClr>
                          <a:schemeClr val="bg1">
                            <a:lumMod val="65000"/>
                          </a:schemeClr>
                        </a:buClr>
                        <a:buFont typeface="Wingdings" panose="05000000000000000000" pitchFamily="2" charset="2"/>
                        <a:buChar char="§"/>
                      </a:pPr>
                      <a:r>
                        <a:rPr lang="en-US" sz="1700" kern="1200" dirty="0" smtClean="0">
                          <a:solidFill>
                            <a:schemeClr val="tx2">
                              <a:lumMod val="75000"/>
                            </a:schemeClr>
                          </a:solidFill>
                          <a:latin typeface="+mn-lt"/>
                          <a:ea typeface="+mn-ea"/>
                          <a:cs typeface="+mn-cs"/>
                        </a:rPr>
                        <a:t>Number of higher order questions</a:t>
                      </a:r>
                    </a:p>
                    <a:p>
                      <a:pPr marL="182880" indent="-182880" algn="l" defTabSz="914400" rtl="0" eaLnBrk="1" latinLnBrk="0" hangingPunct="1">
                        <a:buClr>
                          <a:schemeClr val="bg1">
                            <a:lumMod val="65000"/>
                          </a:schemeClr>
                        </a:buClr>
                        <a:buFont typeface="Wingdings" panose="05000000000000000000" pitchFamily="2" charset="2"/>
                        <a:buChar char="§"/>
                      </a:pPr>
                      <a:r>
                        <a:rPr lang="en-US" sz="1700" kern="1200" dirty="0" smtClean="0">
                          <a:solidFill>
                            <a:schemeClr val="tx2">
                              <a:lumMod val="75000"/>
                            </a:schemeClr>
                          </a:solidFill>
                          <a:latin typeface="+mn-lt"/>
                          <a:ea typeface="+mn-ea"/>
                          <a:cs typeface="+mn-cs"/>
                        </a:rPr>
                        <a:t>Narrative descriptions, running records</a:t>
                      </a:r>
                      <a:endParaRPr lang="en-US" sz="1700" kern="1200" dirty="0">
                        <a:solidFill>
                          <a:schemeClr val="tx2">
                            <a:lumMod val="75000"/>
                          </a:schemeClr>
                        </a:solidFill>
                        <a:latin typeface="+mn-lt"/>
                        <a:ea typeface="+mn-ea"/>
                        <a:cs typeface="+mn-cs"/>
                      </a:endParaRPr>
                    </a:p>
                  </a:txBody>
                  <a:tcPr/>
                </a:tc>
                <a:tc>
                  <a:txBody>
                    <a:bodyPr/>
                    <a:lstStyle/>
                    <a:p>
                      <a:pPr marL="182880" indent="-182880">
                        <a:buClr>
                          <a:schemeClr val="bg1">
                            <a:lumMod val="65000"/>
                          </a:schemeClr>
                        </a:buClr>
                        <a:buFont typeface="Wingdings" panose="05000000000000000000" pitchFamily="2" charset="2"/>
                        <a:buChar char="§"/>
                      </a:pPr>
                      <a:r>
                        <a:rPr lang="en-US" sz="1700" dirty="0" smtClean="0">
                          <a:solidFill>
                            <a:schemeClr val="tx2">
                              <a:lumMod val="75000"/>
                            </a:schemeClr>
                          </a:solidFill>
                        </a:rPr>
                        <a:t>Practice</a:t>
                      </a:r>
                      <a:r>
                        <a:rPr lang="en-US" sz="1700" baseline="0" dirty="0" smtClean="0">
                          <a:solidFill>
                            <a:schemeClr val="tx2">
                              <a:lumMod val="75000"/>
                            </a:schemeClr>
                          </a:solidFill>
                        </a:rPr>
                        <a:t> r</a:t>
                      </a:r>
                      <a:r>
                        <a:rPr lang="en-US" sz="1700" dirty="0" smtClean="0">
                          <a:solidFill>
                            <a:schemeClr val="tx2">
                              <a:lumMod val="75000"/>
                            </a:schemeClr>
                          </a:solidFill>
                        </a:rPr>
                        <a:t>atings</a:t>
                      </a:r>
                      <a:endParaRPr lang="en-US" sz="1700" dirty="0">
                        <a:solidFill>
                          <a:schemeClr val="tx2">
                            <a:lumMod val="75000"/>
                          </a:schemeClr>
                        </a:solidFill>
                      </a:endParaRPr>
                    </a:p>
                  </a:txBody>
                  <a:tcPr/>
                </a:tc>
              </a:tr>
              <a:tr h="370840">
                <a:tc>
                  <a:txBody>
                    <a:bodyPr/>
                    <a:lstStyle/>
                    <a:p>
                      <a:r>
                        <a:rPr lang="en-US" sz="1700" dirty="0" smtClean="0">
                          <a:solidFill>
                            <a:schemeClr val="tx2">
                              <a:lumMod val="75000"/>
                            </a:schemeClr>
                          </a:solidFill>
                        </a:rPr>
                        <a:t>Artifacts</a:t>
                      </a:r>
                      <a:endParaRPr lang="en-US" sz="1700" dirty="0">
                        <a:solidFill>
                          <a:schemeClr val="tx2">
                            <a:lumMod val="75000"/>
                          </a:schemeClr>
                        </a:solidFill>
                      </a:endParaRPr>
                    </a:p>
                  </a:txBody>
                  <a:tcPr/>
                </a:tc>
                <a:tc>
                  <a:txBody>
                    <a:bodyPr/>
                    <a:lstStyle/>
                    <a:p>
                      <a:pPr marL="182880" indent="-182880" algn="l" defTabSz="914400" rtl="0" eaLnBrk="1" latinLnBrk="0" hangingPunct="1">
                        <a:buClr>
                          <a:schemeClr val="bg1">
                            <a:lumMod val="65000"/>
                          </a:schemeClr>
                        </a:buClr>
                        <a:buFont typeface="Wingdings" panose="05000000000000000000" pitchFamily="2" charset="2"/>
                        <a:buChar char="§"/>
                      </a:pPr>
                      <a:r>
                        <a:rPr lang="en-US" sz="1700" kern="1200" dirty="0" smtClean="0">
                          <a:solidFill>
                            <a:schemeClr val="tx2">
                              <a:lumMod val="75000"/>
                            </a:schemeClr>
                          </a:solidFill>
                          <a:latin typeface="+mn-lt"/>
                          <a:ea typeface="+mn-ea"/>
                          <a:cs typeface="+mn-cs"/>
                        </a:rPr>
                        <a:t>Unit plans</a:t>
                      </a:r>
                    </a:p>
                    <a:p>
                      <a:pPr marL="182880" indent="-182880" algn="l" defTabSz="914400" rtl="0" eaLnBrk="1" latinLnBrk="0" hangingPunct="1">
                        <a:buClr>
                          <a:schemeClr val="bg1">
                            <a:lumMod val="65000"/>
                          </a:schemeClr>
                        </a:buClr>
                        <a:buFont typeface="Wingdings" panose="05000000000000000000" pitchFamily="2" charset="2"/>
                        <a:buChar char="§"/>
                      </a:pPr>
                      <a:r>
                        <a:rPr lang="en-US" sz="1700" kern="1200" dirty="0" smtClean="0">
                          <a:solidFill>
                            <a:schemeClr val="tx2">
                              <a:lumMod val="75000"/>
                            </a:schemeClr>
                          </a:solidFill>
                          <a:latin typeface="+mn-lt"/>
                          <a:ea typeface="+mn-ea"/>
                          <a:cs typeface="+mn-cs"/>
                        </a:rPr>
                        <a:t>Classroom newsletter</a:t>
                      </a:r>
                    </a:p>
                    <a:p>
                      <a:pPr marL="182880" indent="-182880" algn="l" defTabSz="914400" rtl="0" eaLnBrk="1" latinLnBrk="0" hangingPunct="1">
                        <a:buClr>
                          <a:schemeClr val="bg1">
                            <a:lumMod val="65000"/>
                          </a:schemeClr>
                        </a:buClr>
                        <a:buFont typeface="Wingdings" panose="05000000000000000000" pitchFamily="2" charset="2"/>
                        <a:buChar char="§"/>
                      </a:pPr>
                      <a:r>
                        <a:rPr lang="en-US" sz="1700" kern="1200" dirty="0" smtClean="0">
                          <a:solidFill>
                            <a:schemeClr val="tx2">
                              <a:lumMod val="75000"/>
                            </a:schemeClr>
                          </a:solidFill>
                          <a:latin typeface="+mn-lt"/>
                          <a:ea typeface="+mn-ea"/>
                          <a:cs typeface="+mn-cs"/>
                        </a:rPr>
                        <a:t>Student behavior plan</a:t>
                      </a:r>
                    </a:p>
                    <a:p>
                      <a:pPr marL="182880" indent="-182880" algn="l" defTabSz="914400" rtl="0" eaLnBrk="1" latinLnBrk="0" hangingPunct="1">
                        <a:buClr>
                          <a:schemeClr val="bg1">
                            <a:lumMod val="65000"/>
                          </a:schemeClr>
                        </a:buClr>
                        <a:buFont typeface="Wingdings" panose="05000000000000000000" pitchFamily="2" charset="2"/>
                        <a:buChar char="§"/>
                      </a:pPr>
                      <a:r>
                        <a:rPr lang="en-US" sz="1700" kern="1200" dirty="0" smtClean="0">
                          <a:solidFill>
                            <a:schemeClr val="tx2">
                              <a:lumMod val="75000"/>
                            </a:schemeClr>
                          </a:solidFill>
                          <a:latin typeface="+mn-lt"/>
                          <a:ea typeface="+mn-ea"/>
                          <a:cs typeface="+mn-cs"/>
                        </a:rPr>
                        <a:t>Team action-planning protocol</a:t>
                      </a:r>
                    </a:p>
                  </a:txBody>
                  <a:tcPr/>
                </a:tc>
                <a:tc>
                  <a:txBody>
                    <a:bodyPr/>
                    <a:lstStyle/>
                    <a:p>
                      <a:pPr marL="182880" indent="-182880">
                        <a:buClr>
                          <a:schemeClr val="bg1">
                            <a:lumMod val="65000"/>
                          </a:schemeClr>
                        </a:buClr>
                        <a:buFont typeface="Wingdings" panose="05000000000000000000" pitchFamily="2" charset="2"/>
                        <a:buChar char="§"/>
                      </a:pPr>
                      <a:r>
                        <a:rPr lang="en-US" sz="1700" dirty="0" smtClean="0">
                          <a:solidFill>
                            <a:schemeClr val="tx2">
                              <a:lumMod val="75000"/>
                            </a:schemeClr>
                          </a:solidFill>
                        </a:rPr>
                        <a:t>Professionalism/ practice ratings</a:t>
                      </a:r>
                      <a:endParaRPr lang="en-US" sz="1700" dirty="0">
                        <a:solidFill>
                          <a:schemeClr val="tx2">
                            <a:lumMod val="75000"/>
                          </a:schemeClr>
                        </a:solidFill>
                      </a:endParaRPr>
                    </a:p>
                  </a:txBody>
                  <a:tcPr/>
                </a:tc>
              </a:tr>
              <a:tr h="370840">
                <a:tc>
                  <a:txBody>
                    <a:bodyPr/>
                    <a:lstStyle/>
                    <a:p>
                      <a:r>
                        <a:rPr lang="en-US" sz="1700" dirty="0" smtClean="0">
                          <a:solidFill>
                            <a:schemeClr val="tx2">
                              <a:lumMod val="75000"/>
                            </a:schemeClr>
                          </a:solidFill>
                        </a:rPr>
                        <a:t>Assessments</a:t>
                      </a:r>
                      <a:r>
                        <a:rPr lang="en-US" sz="1700" baseline="0" dirty="0" smtClean="0">
                          <a:solidFill>
                            <a:schemeClr val="tx2">
                              <a:lumMod val="75000"/>
                            </a:schemeClr>
                          </a:solidFill>
                        </a:rPr>
                        <a:t> of student learning</a:t>
                      </a:r>
                      <a:endParaRPr lang="en-US" sz="1700" dirty="0">
                        <a:solidFill>
                          <a:schemeClr val="tx2">
                            <a:lumMod val="75000"/>
                          </a:schemeClr>
                        </a:solidFill>
                      </a:endParaRPr>
                    </a:p>
                  </a:txBody>
                  <a:tcPr/>
                </a:tc>
                <a:tc>
                  <a:txBody>
                    <a:bodyPr/>
                    <a:lstStyle/>
                    <a:p>
                      <a:pPr marL="182880" marR="0" indent="-182880" algn="l" defTabSz="914400" rtl="0" eaLnBrk="1" fontAlgn="auto" latinLnBrk="0" hangingPunct="1">
                        <a:lnSpc>
                          <a:spcPct val="100000"/>
                        </a:lnSpc>
                        <a:spcBef>
                          <a:spcPts val="0"/>
                        </a:spcBef>
                        <a:spcAft>
                          <a:spcPts val="0"/>
                        </a:spcAft>
                        <a:buClr>
                          <a:schemeClr val="bg1">
                            <a:lumMod val="65000"/>
                          </a:schemeClr>
                        </a:buClr>
                        <a:buSzTx/>
                        <a:buFont typeface="Wingdings" panose="05000000000000000000" pitchFamily="2" charset="2"/>
                        <a:buChar char="§"/>
                        <a:tabLst/>
                        <a:defRPr/>
                      </a:pPr>
                      <a:r>
                        <a:rPr lang="en-US" sz="1700" kern="1200" dirty="0" smtClean="0">
                          <a:solidFill>
                            <a:schemeClr val="tx2">
                              <a:lumMod val="75000"/>
                            </a:schemeClr>
                          </a:solidFill>
                          <a:latin typeface="+mn-lt"/>
                          <a:ea typeface="+mn-ea"/>
                          <a:cs typeface="+mn-cs"/>
                        </a:rPr>
                        <a:t>Student work portfolio</a:t>
                      </a:r>
                    </a:p>
                    <a:p>
                      <a:pPr marL="182880" indent="-182880" algn="l" defTabSz="914400" rtl="0" eaLnBrk="1" latinLnBrk="0" hangingPunct="1">
                        <a:buClr>
                          <a:schemeClr val="bg1">
                            <a:lumMod val="65000"/>
                          </a:schemeClr>
                        </a:buClr>
                        <a:buFont typeface="Wingdings" panose="05000000000000000000" pitchFamily="2" charset="2"/>
                        <a:buChar char="§"/>
                      </a:pPr>
                      <a:r>
                        <a:rPr lang="en-US" sz="1700" kern="1200" dirty="0" smtClean="0">
                          <a:solidFill>
                            <a:schemeClr val="tx2">
                              <a:lumMod val="75000"/>
                            </a:schemeClr>
                          </a:solidFill>
                          <a:latin typeface="+mn-lt"/>
                          <a:ea typeface="+mn-ea"/>
                          <a:cs typeface="+mn-cs"/>
                        </a:rPr>
                        <a:t>Standardized tests</a:t>
                      </a:r>
                    </a:p>
                    <a:p>
                      <a:pPr marL="182880" indent="-182880" algn="l" defTabSz="914400" rtl="0" eaLnBrk="1" latinLnBrk="0" hangingPunct="1">
                        <a:buClr>
                          <a:schemeClr val="bg1">
                            <a:lumMod val="65000"/>
                          </a:schemeClr>
                        </a:buClr>
                        <a:buFont typeface="Wingdings" panose="05000000000000000000" pitchFamily="2" charset="2"/>
                        <a:buChar char="§"/>
                      </a:pPr>
                      <a:r>
                        <a:rPr lang="en-US" sz="1700" kern="1200" dirty="0" smtClean="0">
                          <a:solidFill>
                            <a:schemeClr val="tx2">
                              <a:lumMod val="75000"/>
                            </a:schemeClr>
                          </a:solidFill>
                          <a:latin typeface="+mn-lt"/>
                          <a:ea typeface="+mn-ea"/>
                          <a:cs typeface="+mn-cs"/>
                        </a:rPr>
                        <a:t>Student performance assessments</a:t>
                      </a:r>
                      <a:endParaRPr lang="en-US" sz="1700" kern="1200" dirty="0">
                        <a:solidFill>
                          <a:schemeClr val="tx2">
                            <a:lumMod val="75000"/>
                          </a:schemeClr>
                        </a:solidFill>
                        <a:latin typeface="+mn-lt"/>
                        <a:ea typeface="+mn-ea"/>
                        <a:cs typeface="+mn-cs"/>
                      </a:endParaRPr>
                    </a:p>
                  </a:txBody>
                  <a:tcPr/>
                </a:tc>
                <a:tc>
                  <a:txBody>
                    <a:bodyPr/>
                    <a:lstStyle/>
                    <a:p>
                      <a:pPr marL="182880" indent="-182880">
                        <a:buClr>
                          <a:schemeClr val="bg1">
                            <a:lumMod val="65000"/>
                          </a:schemeClr>
                        </a:buClr>
                        <a:buFont typeface="Wingdings" panose="05000000000000000000" pitchFamily="2" charset="2"/>
                        <a:buChar char="§"/>
                      </a:pPr>
                      <a:r>
                        <a:rPr lang="en-US" sz="1700" baseline="0" dirty="0" smtClean="0">
                          <a:solidFill>
                            <a:schemeClr val="tx2">
                              <a:lumMod val="75000"/>
                            </a:schemeClr>
                          </a:solidFill>
                        </a:rPr>
                        <a:t>Student learning objectives</a:t>
                      </a:r>
                    </a:p>
                    <a:p>
                      <a:pPr marL="182880" indent="-182880">
                        <a:buClr>
                          <a:schemeClr val="bg1">
                            <a:lumMod val="65000"/>
                          </a:schemeClr>
                        </a:buClr>
                        <a:buFont typeface="Wingdings" panose="05000000000000000000" pitchFamily="2" charset="2"/>
                        <a:buChar char="§"/>
                      </a:pPr>
                      <a:r>
                        <a:rPr lang="en-US" sz="1700" dirty="0" smtClean="0">
                          <a:solidFill>
                            <a:schemeClr val="tx2">
                              <a:lumMod val="75000"/>
                            </a:schemeClr>
                          </a:solidFill>
                        </a:rPr>
                        <a:t>Value-added</a:t>
                      </a:r>
                      <a:r>
                        <a:rPr lang="en-US" sz="1700" baseline="0" dirty="0" smtClean="0">
                          <a:solidFill>
                            <a:schemeClr val="tx2">
                              <a:lumMod val="75000"/>
                            </a:schemeClr>
                          </a:solidFill>
                        </a:rPr>
                        <a:t> measure scores</a:t>
                      </a:r>
                      <a:endParaRPr lang="en-US" sz="1700" dirty="0">
                        <a:solidFill>
                          <a:schemeClr val="tx2">
                            <a:lumMod val="75000"/>
                          </a:schemeClr>
                        </a:solidFill>
                      </a:endParaRPr>
                    </a:p>
                  </a:txBody>
                  <a:tcPr/>
                </a:tc>
              </a:tr>
              <a:tr h="370840">
                <a:tc>
                  <a:txBody>
                    <a:bodyPr/>
                    <a:lstStyle/>
                    <a:p>
                      <a:r>
                        <a:rPr lang="en-US" sz="1700" dirty="0" smtClean="0">
                          <a:solidFill>
                            <a:schemeClr val="tx2">
                              <a:lumMod val="75000"/>
                            </a:schemeClr>
                          </a:solidFill>
                        </a:rPr>
                        <a:t>Student/parent</a:t>
                      </a:r>
                      <a:r>
                        <a:rPr lang="en-US" sz="1700" baseline="0" dirty="0" smtClean="0">
                          <a:solidFill>
                            <a:schemeClr val="tx2">
                              <a:lumMod val="75000"/>
                            </a:schemeClr>
                          </a:solidFill>
                        </a:rPr>
                        <a:t> perception surveys</a:t>
                      </a:r>
                      <a:endParaRPr lang="en-US" sz="1700" dirty="0">
                        <a:solidFill>
                          <a:schemeClr val="tx2">
                            <a:lumMod val="75000"/>
                          </a:schemeClr>
                        </a:solidFill>
                      </a:endParaRPr>
                    </a:p>
                  </a:txBody>
                  <a:tcPr/>
                </a:tc>
                <a:tc>
                  <a:txBody>
                    <a:bodyPr/>
                    <a:lstStyle/>
                    <a:p>
                      <a:pPr marL="182880" indent="-182880" algn="l" defTabSz="914400" rtl="0" eaLnBrk="1" latinLnBrk="0" hangingPunct="1">
                        <a:buClr>
                          <a:schemeClr val="bg1">
                            <a:lumMod val="65000"/>
                          </a:schemeClr>
                        </a:buClr>
                        <a:buFont typeface="Wingdings" panose="05000000000000000000" pitchFamily="2" charset="2"/>
                        <a:buChar char="§"/>
                      </a:pPr>
                      <a:r>
                        <a:rPr lang="en-US" sz="1700" kern="1200" dirty="0" smtClean="0">
                          <a:solidFill>
                            <a:schemeClr val="tx2">
                              <a:lumMod val="75000"/>
                            </a:schemeClr>
                          </a:solidFill>
                          <a:latin typeface="+mn-lt"/>
                          <a:ea typeface="+mn-ea"/>
                          <a:cs typeface="+mn-cs"/>
                        </a:rPr>
                        <a:t>Mean standard scores</a:t>
                      </a:r>
                      <a:endParaRPr lang="en-US" sz="1700" kern="1200" dirty="0">
                        <a:solidFill>
                          <a:schemeClr val="tx2">
                            <a:lumMod val="75000"/>
                          </a:schemeClr>
                        </a:solidFill>
                        <a:latin typeface="+mn-lt"/>
                        <a:ea typeface="+mn-ea"/>
                        <a:cs typeface="+mn-cs"/>
                      </a:endParaRPr>
                    </a:p>
                  </a:txBody>
                  <a:tcPr/>
                </a:tc>
                <a:tc>
                  <a:txBody>
                    <a:bodyPr/>
                    <a:lstStyle/>
                    <a:p>
                      <a:pPr marL="182880" indent="-182880">
                        <a:buClr>
                          <a:schemeClr val="bg1">
                            <a:lumMod val="65000"/>
                          </a:schemeClr>
                        </a:buClr>
                        <a:buFont typeface="Wingdings" panose="05000000000000000000" pitchFamily="2" charset="2"/>
                        <a:buChar char="§"/>
                      </a:pPr>
                      <a:r>
                        <a:rPr lang="en-US" sz="1700" dirty="0" smtClean="0">
                          <a:solidFill>
                            <a:schemeClr val="tx2">
                              <a:lumMod val="75000"/>
                            </a:schemeClr>
                          </a:solidFill>
                        </a:rPr>
                        <a:t>Perception</a:t>
                      </a:r>
                      <a:r>
                        <a:rPr lang="en-US" sz="1700" baseline="0" dirty="0" smtClean="0">
                          <a:solidFill>
                            <a:schemeClr val="tx2">
                              <a:lumMod val="75000"/>
                            </a:schemeClr>
                          </a:solidFill>
                        </a:rPr>
                        <a:t> s</a:t>
                      </a:r>
                      <a:r>
                        <a:rPr lang="en-US" sz="1700" dirty="0" smtClean="0">
                          <a:solidFill>
                            <a:schemeClr val="tx2">
                              <a:lumMod val="75000"/>
                            </a:schemeClr>
                          </a:solidFill>
                        </a:rPr>
                        <a:t>cores</a:t>
                      </a:r>
                      <a:endParaRPr lang="en-US" sz="1700" dirty="0">
                        <a:solidFill>
                          <a:schemeClr val="tx2">
                            <a:lumMod val="75000"/>
                          </a:schemeClr>
                        </a:solidFill>
                      </a:endParaRPr>
                    </a:p>
                  </a:txBody>
                  <a:tcPr/>
                </a:tc>
              </a:tr>
            </a:tbl>
          </a:graphicData>
        </a:graphic>
      </p:graphicFrame>
    </p:spTree>
    <p:extLst>
      <p:ext uri="{BB962C8B-B14F-4D97-AF65-F5344CB8AC3E}">
        <p14:creationId xmlns:p14="http://schemas.microsoft.com/office/powerpoint/2010/main" val="1667767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How Evaluation Data </a:t>
            </a:r>
            <a:br>
              <a:rPr lang="en-US" dirty="0" smtClean="0"/>
            </a:br>
            <a:r>
              <a:rPr lang="en-US" dirty="0" smtClean="0"/>
              <a:t>Inform Learning</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19</a:t>
            </a:fld>
            <a:endParaRPr lang="en-US" dirty="0"/>
          </a:p>
        </p:txBody>
      </p:sp>
      <p:grpSp>
        <p:nvGrpSpPr>
          <p:cNvPr id="18" name="Group 17"/>
          <p:cNvGrpSpPr/>
          <p:nvPr/>
        </p:nvGrpSpPr>
        <p:grpSpPr>
          <a:xfrm>
            <a:off x="683640" y="1889964"/>
            <a:ext cx="8142860" cy="3827043"/>
            <a:chOff x="505840" y="1358482"/>
            <a:chExt cx="8461435" cy="4320425"/>
          </a:xfrm>
        </p:grpSpPr>
        <p:grpSp>
          <p:nvGrpSpPr>
            <p:cNvPr id="14" name="Group 13"/>
            <p:cNvGrpSpPr/>
            <p:nvPr/>
          </p:nvGrpSpPr>
          <p:grpSpPr>
            <a:xfrm>
              <a:off x="505840" y="1358482"/>
              <a:ext cx="8404690" cy="1303506"/>
              <a:chOff x="505840" y="1634254"/>
              <a:chExt cx="8404690" cy="1303506"/>
            </a:xfrm>
          </p:grpSpPr>
          <p:sp>
            <p:nvSpPr>
              <p:cNvPr id="5" name="Rounded Rectangle 4"/>
              <p:cNvSpPr/>
              <p:nvPr/>
            </p:nvSpPr>
            <p:spPr>
              <a:xfrm>
                <a:off x="505840" y="1634254"/>
                <a:ext cx="2568099" cy="13035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Teacher Evaluation Data</a:t>
                </a:r>
                <a:endParaRPr lang="en-US" dirty="0"/>
              </a:p>
            </p:txBody>
          </p:sp>
          <p:sp>
            <p:nvSpPr>
              <p:cNvPr id="6" name="Right Arrow 5"/>
              <p:cNvSpPr/>
              <p:nvPr/>
            </p:nvSpPr>
            <p:spPr>
              <a:xfrm>
                <a:off x="3229579" y="1634254"/>
                <a:ext cx="2976667" cy="130350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Self-Reflection</a:t>
                </a:r>
                <a:endParaRPr lang="en-US" sz="2000" dirty="0"/>
              </a:p>
            </p:txBody>
          </p:sp>
          <p:sp>
            <p:nvSpPr>
              <p:cNvPr id="7" name="Rounded Rectangle 6"/>
              <p:cNvSpPr/>
              <p:nvPr/>
            </p:nvSpPr>
            <p:spPr>
              <a:xfrm>
                <a:off x="6342431" y="1634254"/>
                <a:ext cx="2568099" cy="130350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Professional Learning</a:t>
                </a:r>
                <a:endParaRPr lang="en-US" dirty="0"/>
              </a:p>
            </p:txBody>
          </p:sp>
        </p:grpSp>
        <p:grpSp>
          <p:nvGrpSpPr>
            <p:cNvPr id="15" name="Group 14"/>
            <p:cNvGrpSpPr/>
            <p:nvPr/>
          </p:nvGrpSpPr>
          <p:grpSpPr>
            <a:xfrm>
              <a:off x="515567" y="2843704"/>
              <a:ext cx="8404690" cy="1303506"/>
              <a:chOff x="502600" y="3148504"/>
              <a:chExt cx="8404690" cy="1303506"/>
            </a:xfrm>
          </p:grpSpPr>
          <p:sp>
            <p:nvSpPr>
              <p:cNvPr id="8" name="Rounded Rectangle 7"/>
              <p:cNvSpPr/>
              <p:nvPr/>
            </p:nvSpPr>
            <p:spPr>
              <a:xfrm>
                <a:off x="502600" y="3148504"/>
                <a:ext cx="2568099" cy="13035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Teacher Evaluation Data</a:t>
                </a:r>
                <a:endParaRPr lang="en-US" dirty="0"/>
              </a:p>
            </p:txBody>
          </p:sp>
          <p:sp>
            <p:nvSpPr>
              <p:cNvPr id="9" name="Right Arrow 8"/>
              <p:cNvSpPr/>
              <p:nvPr/>
            </p:nvSpPr>
            <p:spPr>
              <a:xfrm>
                <a:off x="3226340" y="3148504"/>
                <a:ext cx="3038272" cy="130350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Formative Feedback</a:t>
                </a:r>
                <a:endParaRPr lang="en-US" sz="2000" dirty="0"/>
              </a:p>
            </p:txBody>
          </p:sp>
          <p:sp>
            <p:nvSpPr>
              <p:cNvPr id="10" name="Rounded Rectangle 9"/>
              <p:cNvSpPr/>
              <p:nvPr/>
            </p:nvSpPr>
            <p:spPr>
              <a:xfrm>
                <a:off x="6339191" y="3148504"/>
                <a:ext cx="2568099" cy="130350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Professional Learning</a:t>
                </a:r>
                <a:endParaRPr lang="en-US" dirty="0"/>
              </a:p>
            </p:txBody>
          </p:sp>
        </p:grpSp>
        <p:grpSp>
          <p:nvGrpSpPr>
            <p:cNvPr id="16" name="Group 15"/>
            <p:cNvGrpSpPr/>
            <p:nvPr/>
          </p:nvGrpSpPr>
          <p:grpSpPr>
            <a:xfrm>
              <a:off x="562585" y="4375401"/>
              <a:ext cx="8404690" cy="1303506"/>
              <a:chOff x="522055" y="4607629"/>
              <a:chExt cx="8404690" cy="1303506"/>
            </a:xfrm>
          </p:grpSpPr>
          <p:sp>
            <p:nvSpPr>
              <p:cNvPr id="11" name="Rounded Rectangle 10"/>
              <p:cNvSpPr/>
              <p:nvPr/>
            </p:nvSpPr>
            <p:spPr>
              <a:xfrm>
                <a:off x="522055" y="4607629"/>
                <a:ext cx="2568099" cy="13035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Teacher Evaluation Data</a:t>
                </a:r>
                <a:endParaRPr lang="en-US" dirty="0"/>
              </a:p>
            </p:txBody>
          </p:sp>
          <p:sp>
            <p:nvSpPr>
              <p:cNvPr id="12" name="Right Arrow 11"/>
              <p:cNvSpPr/>
              <p:nvPr/>
            </p:nvSpPr>
            <p:spPr>
              <a:xfrm>
                <a:off x="3265249" y="4607629"/>
                <a:ext cx="2999363" cy="130350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Strategic Planning</a:t>
                </a:r>
                <a:endParaRPr lang="en-US" sz="2000" dirty="0"/>
              </a:p>
            </p:txBody>
          </p:sp>
          <p:sp>
            <p:nvSpPr>
              <p:cNvPr id="13" name="Rounded Rectangle 12"/>
              <p:cNvSpPr/>
              <p:nvPr/>
            </p:nvSpPr>
            <p:spPr>
              <a:xfrm>
                <a:off x="6358646" y="4607629"/>
                <a:ext cx="2568099" cy="130350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Professional Learning</a:t>
                </a:r>
                <a:endParaRPr lang="en-US" dirty="0"/>
              </a:p>
            </p:txBody>
          </p:sp>
        </p:grpSp>
      </p:grpSp>
    </p:spTree>
    <p:extLst>
      <p:ext uri="{BB962C8B-B14F-4D97-AF65-F5344CB8AC3E}">
        <p14:creationId xmlns:p14="http://schemas.microsoft.com/office/powerpoint/2010/main" val="1407912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7388" y="3032879"/>
            <a:ext cx="8229600" cy="1446550"/>
          </a:xfrm>
        </p:spPr>
        <p:txBody>
          <a:bodyPr/>
          <a:lstStyle/>
          <a:p>
            <a:r>
              <a:rPr lang="en-US" dirty="0" smtClean="0"/>
              <a:t>Welcome, Introductions, and Agenda</a:t>
            </a:r>
            <a:endParaRPr lang="en-US" dirty="0"/>
          </a:p>
        </p:txBody>
      </p:sp>
      <p:sp>
        <p:nvSpPr>
          <p:cNvPr id="6" name="Content Placeholder 5"/>
          <p:cNvSpPr>
            <a:spLocks noGrp="1"/>
          </p:cNvSpPr>
          <p:nvPr>
            <p:ph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pPr algn="r"/>
            <a:fld id="{F3477EC8-074D-41C4-94AE-E9EA7CEEA348}" type="slidenum">
              <a:rPr lang="en-US" smtClean="0">
                <a:solidFill>
                  <a:schemeClr val="bg1">
                    <a:lumMod val="75000"/>
                  </a:schemeClr>
                </a:solidFill>
              </a:rPr>
              <a:pPr algn="r"/>
              <a:t>2</a:t>
            </a:fld>
            <a:endParaRPr lang="en-US" dirty="0">
              <a:solidFill>
                <a:schemeClr val="bg1">
                  <a:lumMod val="75000"/>
                </a:schemeClr>
              </a:solidFill>
            </a:endParaRPr>
          </a:p>
        </p:txBody>
      </p:sp>
    </p:spTree>
    <p:extLst>
      <p:ext uri="{BB962C8B-B14F-4D97-AF65-F5344CB8AC3E}">
        <p14:creationId xmlns:p14="http://schemas.microsoft.com/office/powerpoint/2010/main" val="124255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Using Evaluation Data </a:t>
            </a:r>
            <a:br>
              <a:rPr lang="en-US" smtClean="0"/>
            </a:br>
            <a:r>
              <a:rPr lang="en-US" smtClean="0"/>
              <a:t>for Self-Reflection and </a:t>
            </a:r>
            <a:br>
              <a:rPr lang="en-US" smtClean="0"/>
            </a:br>
            <a:r>
              <a:rPr lang="en-US" smtClean="0"/>
              <a:t>Goal Setting</a:t>
            </a:r>
            <a:endParaRPr lang="en-US" dirty="0" smtClean="0"/>
          </a:p>
        </p:txBody>
      </p:sp>
      <p:sp>
        <p:nvSpPr>
          <p:cNvPr id="6" name="Slide Number Placeholder 2"/>
          <p:cNvSpPr>
            <a:spLocks noGrp="1"/>
          </p:cNvSpPr>
          <p:nvPr>
            <p:ph type="sldNum" sz="quarter" idx="12"/>
          </p:nvPr>
        </p:nvSpPr>
        <p:spPr/>
        <p:txBody>
          <a:bodyPr/>
          <a:lstStyle/>
          <a:p>
            <a:fld id="{098116F9-C2CA-4644-9E4C-D61EDB5849E6}" type="slidenum">
              <a:rPr lang="en-US" smtClean="0"/>
              <a:pPr/>
              <a:t>20</a:t>
            </a:fld>
            <a:endParaRPr lang="en-US" dirty="0"/>
          </a:p>
        </p:txBody>
      </p:sp>
    </p:spTree>
    <p:extLst>
      <p:ext uri="{BB962C8B-B14F-4D97-AF65-F5344CB8AC3E}">
        <p14:creationId xmlns:p14="http://schemas.microsoft.com/office/powerpoint/2010/main" val="624293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this step of the evaluation data use cycle, teachers take charge of their own growth in the following ways:</a:t>
            </a:r>
          </a:p>
          <a:p>
            <a:pPr lvl="1"/>
            <a:r>
              <a:rPr lang="en-US" sz="2000" dirty="0" smtClean="0"/>
              <a:t>Analyzing the impact of their practice on student learning</a:t>
            </a:r>
          </a:p>
          <a:p>
            <a:pPr lvl="1"/>
            <a:r>
              <a:rPr lang="en-US" sz="2000" dirty="0" smtClean="0"/>
              <a:t>Engaging in reflection on their practice</a:t>
            </a:r>
          </a:p>
          <a:p>
            <a:pPr lvl="1"/>
            <a:r>
              <a:rPr lang="en-US" sz="2000" dirty="0" smtClean="0"/>
              <a:t>Setting focused professional and student learning goals, with concrete steps to get there</a:t>
            </a:r>
          </a:p>
          <a:p>
            <a:pPr lvl="1"/>
            <a:r>
              <a:rPr lang="en-US" sz="2000" dirty="0" smtClean="0"/>
              <a:t>Actively collaborating with colleagues to problem-solve</a:t>
            </a:r>
          </a:p>
          <a:p>
            <a:pPr lvl="1"/>
            <a:r>
              <a:rPr lang="en-US" sz="2000" dirty="0" smtClean="0"/>
              <a:t>Adjusting their plans as a result of this reflection</a:t>
            </a:r>
            <a:endParaRPr lang="en-US" sz="2000" dirty="0"/>
          </a:p>
        </p:txBody>
      </p:sp>
      <p:sp>
        <p:nvSpPr>
          <p:cNvPr id="2" name="Title 1"/>
          <p:cNvSpPr>
            <a:spLocks noGrp="1"/>
          </p:cNvSpPr>
          <p:nvPr>
            <p:ph type="title"/>
          </p:nvPr>
        </p:nvSpPr>
        <p:spPr/>
        <p:txBody>
          <a:bodyPr/>
          <a:lstStyle/>
          <a:p>
            <a:r>
              <a:rPr lang="en-US" smtClean="0"/>
              <a:t>Teacher Self-Reflection and </a:t>
            </a:r>
            <a:br>
              <a:rPr lang="en-US" smtClean="0"/>
            </a:br>
            <a:r>
              <a:rPr lang="en-US" smtClean="0"/>
              <a:t>Goal Setting</a:t>
            </a:r>
            <a:endParaRPr lang="en-US" dirty="0"/>
          </a:p>
        </p:txBody>
      </p:sp>
      <p:sp>
        <p:nvSpPr>
          <p:cNvPr id="7" name="Slide Number Placeholder 6"/>
          <p:cNvSpPr>
            <a:spLocks noGrp="1"/>
          </p:cNvSpPr>
          <p:nvPr>
            <p:ph type="sldNum" sz="quarter" idx="10"/>
          </p:nvPr>
        </p:nvSpPr>
        <p:spPr/>
        <p:txBody>
          <a:bodyPr/>
          <a:lstStyle/>
          <a:p>
            <a:pPr algn="r"/>
            <a:fld id="{F3477EC8-074D-41C4-94AE-E9EA7CEEA348}" type="slidenum">
              <a:rPr lang="en-US" smtClean="0"/>
              <a:pPr algn="r"/>
              <a:t>21</a:t>
            </a:fld>
            <a:endParaRPr lang="en-US" dirty="0"/>
          </a:p>
        </p:txBody>
      </p:sp>
    </p:spTree>
    <p:extLst>
      <p:ext uri="{BB962C8B-B14F-4D97-AF65-F5344CB8AC3E}">
        <p14:creationId xmlns:p14="http://schemas.microsoft.com/office/powerpoint/2010/main" val="67865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teacher evaluation data will be most helpful to a teacher when engaging in self-reflection and goal setting?</a:t>
            </a:r>
          </a:p>
          <a:p>
            <a:pPr lvl="1"/>
            <a:r>
              <a:rPr lang="en-US" dirty="0" smtClean="0"/>
              <a:t>Review the list of data gathered during the teacher evaluation cycle.</a:t>
            </a:r>
          </a:p>
          <a:p>
            <a:pPr lvl="1"/>
            <a:r>
              <a:rPr lang="en-US" dirty="0" smtClean="0"/>
              <a:t>What teacher evaluation data </a:t>
            </a:r>
            <a:r>
              <a:rPr lang="en-US" dirty="0" smtClean="0"/>
              <a:t>are </a:t>
            </a:r>
            <a:r>
              <a:rPr lang="en-US" dirty="0" smtClean="0"/>
              <a:t>most valuable for </a:t>
            </a:r>
            <a:r>
              <a:rPr lang="en-US" dirty="0" smtClean="0"/>
              <a:t>self-reflection </a:t>
            </a:r>
            <a:r>
              <a:rPr lang="en-US" dirty="0" smtClean="0"/>
              <a:t>and </a:t>
            </a:r>
            <a:r>
              <a:rPr lang="en-US" dirty="0" smtClean="0"/>
              <a:t/>
            </a:r>
            <a:br>
              <a:rPr lang="en-US" dirty="0" smtClean="0"/>
            </a:br>
            <a:r>
              <a:rPr lang="en-US" dirty="0" smtClean="0"/>
              <a:t>needs </a:t>
            </a:r>
            <a:r>
              <a:rPr lang="en-US" dirty="0" smtClean="0"/>
              <a:t>assessment </a:t>
            </a:r>
            <a:r>
              <a:rPr lang="en-US" dirty="0" smtClean="0"/>
              <a:t>purposes? </a:t>
            </a:r>
            <a:endParaRPr lang="en-US" dirty="0" smtClean="0"/>
          </a:p>
          <a:p>
            <a:pPr lvl="1"/>
            <a:r>
              <a:rPr lang="en-US" dirty="0" smtClean="0"/>
              <a:t>What data are least useful?</a:t>
            </a:r>
          </a:p>
          <a:p>
            <a:r>
              <a:rPr lang="en-US" dirty="0" smtClean="0"/>
              <a:t>Use </a:t>
            </a:r>
            <a:r>
              <a:rPr lang="en-US" b="1" dirty="0" smtClean="0"/>
              <a:t>Handout 1 </a:t>
            </a:r>
            <a:r>
              <a:rPr lang="en-US" dirty="0" smtClean="0"/>
              <a:t>to record your thoughts.</a:t>
            </a:r>
          </a:p>
        </p:txBody>
      </p:sp>
      <p:sp>
        <p:nvSpPr>
          <p:cNvPr id="3" name="Title 2"/>
          <p:cNvSpPr>
            <a:spLocks noGrp="1"/>
          </p:cNvSpPr>
          <p:nvPr>
            <p:ph type="title"/>
          </p:nvPr>
        </p:nvSpPr>
        <p:spPr/>
        <p:txBody>
          <a:bodyPr/>
          <a:lstStyle/>
          <a:p>
            <a:r>
              <a:rPr lang="en-US" dirty="0" smtClean="0"/>
              <a:t>Activity 4: Strategic Use of Data</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22</a:t>
            </a:fld>
            <a:endParaRPr lang="en-US" dirty="0"/>
          </a:p>
        </p:txBody>
      </p:sp>
      <p:grpSp>
        <p:nvGrpSpPr>
          <p:cNvPr id="5" name="Group 4"/>
          <p:cNvGrpSpPr/>
          <p:nvPr/>
        </p:nvGrpSpPr>
        <p:grpSpPr>
          <a:xfrm>
            <a:off x="739310" y="4530067"/>
            <a:ext cx="8150690" cy="1230628"/>
            <a:chOff x="505840" y="1634254"/>
            <a:chExt cx="8404690" cy="1303506"/>
          </a:xfrm>
        </p:grpSpPr>
        <p:sp>
          <p:nvSpPr>
            <p:cNvPr id="6" name="Rounded Rectangle 5"/>
            <p:cNvSpPr/>
            <p:nvPr/>
          </p:nvSpPr>
          <p:spPr>
            <a:xfrm>
              <a:off x="505840" y="1634254"/>
              <a:ext cx="2568099" cy="13035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Teacher Evaluation Data</a:t>
              </a:r>
              <a:endParaRPr lang="en-US" dirty="0"/>
            </a:p>
          </p:txBody>
        </p:sp>
        <p:sp>
          <p:nvSpPr>
            <p:cNvPr id="7" name="Right Arrow 6"/>
            <p:cNvSpPr/>
            <p:nvPr/>
          </p:nvSpPr>
          <p:spPr>
            <a:xfrm>
              <a:off x="3229579" y="1634254"/>
              <a:ext cx="2976667" cy="130350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Self-Reflection</a:t>
              </a:r>
              <a:endParaRPr lang="en-US" sz="2000" dirty="0"/>
            </a:p>
          </p:txBody>
        </p:sp>
        <p:sp>
          <p:nvSpPr>
            <p:cNvPr id="8" name="Rounded Rectangle 7"/>
            <p:cNvSpPr/>
            <p:nvPr/>
          </p:nvSpPr>
          <p:spPr>
            <a:xfrm>
              <a:off x="6342431" y="1634254"/>
              <a:ext cx="2568099" cy="130350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Professional Learning</a:t>
              </a:r>
              <a:endParaRPr lang="en-US" dirty="0"/>
            </a:p>
          </p:txBody>
        </p:sp>
      </p:grpSp>
    </p:spTree>
    <p:extLst>
      <p:ext uri="{BB962C8B-B14F-4D97-AF65-F5344CB8AC3E}">
        <p14:creationId xmlns:p14="http://schemas.microsoft.com/office/powerpoint/2010/main" val="3114285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Read </a:t>
            </a:r>
            <a:r>
              <a:rPr lang="en-US" b="1" dirty="0" smtClean="0"/>
              <a:t>Handout 2</a:t>
            </a:r>
            <a:r>
              <a:rPr lang="en-US" dirty="0" smtClean="0"/>
              <a:t>.</a:t>
            </a:r>
          </a:p>
          <a:p>
            <a:pPr>
              <a:spcBef>
                <a:spcPts val="1200"/>
              </a:spcBef>
            </a:pPr>
            <a:r>
              <a:rPr lang="en-US" dirty="0" smtClean="0"/>
              <a:t>In table groups, discuss Mr. Green’s self-assessment and reflection.</a:t>
            </a:r>
          </a:p>
          <a:p>
            <a:pPr>
              <a:spcBef>
                <a:spcPts val="1200"/>
              </a:spcBef>
            </a:pPr>
            <a:r>
              <a:rPr lang="en-US" dirty="0" smtClean="0"/>
              <a:t>Identify the data that Mr. Green used to reflect on his practice and his students’ performance.</a:t>
            </a:r>
          </a:p>
          <a:p>
            <a:pPr lvl="1"/>
            <a:r>
              <a:rPr lang="en-US" sz="2000" dirty="0" smtClean="0"/>
              <a:t>Which data are the least informative?</a:t>
            </a:r>
          </a:p>
          <a:p>
            <a:pPr lvl="1"/>
            <a:r>
              <a:rPr lang="en-US" sz="2000" dirty="0" smtClean="0"/>
              <a:t>Which data would you suggest he use instead to dig deeper?</a:t>
            </a:r>
          </a:p>
          <a:p>
            <a:pPr>
              <a:spcBef>
                <a:spcPts val="1200"/>
              </a:spcBef>
            </a:pPr>
            <a:r>
              <a:rPr lang="en-US" dirty="0" smtClean="0"/>
              <a:t>Brainstorm professional learning supports for each of the focus areas that Mr. Green identified.</a:t>
            </a:r>
          </a:p>
          <a:p>
            <a:endParaRPr lang="en-US" dirty="0" smtClean="0"/>
          </a:p>
        </p:txBody>
      </p:sp>
      <p:sp>
        <p:nvSpPr>
          <p:cNvPr id="3" name="Title 2"/>
          <p:cNvSpPr>
            <a:spLocks noGrp="1"/>
          </p:cNvSpPr>
          <p:nvPr>
            <p:ph type="title"/>
          </p:nvPr>
        </p:nvSpPr>
        <p:spPr/>
        <p:txBody>
          <a:bodyPr/>
          <a:lstStyle/>
          <a:p>
            <a:r>
              <a:rPr lang="en-US" dirty="0" smtClean="0"/>
              <a:t>Activity 5: Strengthening a </a:t>
            </a:r>
            <a:br>
              <a:rPr lang="en-US" dirty="0" smtClean="0"/>
            </a:br>
            <a:r>
              <a:rPr lang="en-US" dirty="0" smtClean="0"/>
              <a:t>Self-Assessment</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23</a:t>
            </a:fld>
            <a:endParaRPr lang="en-US" dirty="0"/>
          </a:p>
        </p:txBody>
      </p:sp>
    </p:spTree>
    <p:extLst>
      <p:ext uri="{BB962C8B-B14F-4D97-AF65-F5344CB8AC3E}">
        <p14:creationId xmlns:p14="http://schemas.microsoft.com/office/powerpoint/2010/main" val="1003341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941504052"/>
              </p:ext>
            </p:extLst>
          </p:nvPr>
        </p:nvGraphicFramePr>
        <p:xfrm>
          <a:off x="687388" y="1828800"/>
          <a:ext cx="8224837" cy="3732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Essential Conditions for Effective Self-Reflection and Goal Setting</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24</a:t>
            </a:fld>
            <a:endParaRPr lang="en-US" dirty="0"/>
          </a:p>
        </p:txBody>
      </p:sp>
    </p:spTree>
    <p:extLst>
      <p:ext uri="{BB962C8B-B14F-4D97-AF65-F5344CB8AC3E}">
        <p14:creationId xmlns:p14="http://schemas.microsoft.com/office/powerpoint/2010/main" val="2361202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7388" y="3032879"/>
            <a:ext cx="8229600" cy="1446550"/>
          </a:xfrm>
        </p:spPr>
        <p:txBody>
          <a:bodyPr/>
          <a:lstStyle/>
          <a:p>
            <a:r>
              <a:rPr lang="en-US" dirty="0" smtClean="0"/>
              <a:t>Using Evaluation Data for Formative Feedback</a:t>
            </a:r>
          </a:p>
        </p:txBody>
      </p:sp>
      <p:sp>
        <p:nvSpPr>
          <p:cNvPr id="6" name="Slide Number Placeholder 2"/>
          <p:cNvSpPr>
            <a:spLocks noGrp="1"/>
          </p:cNvSpPr>
          <p:nvPr>
            <p:ph type="sldNum" sz="quarter" idx="12"/>
          </p:nvPr>
        </p:nvSpPr>
        <p:spPr>
          <a:xfrm>
            <a:off x="8755130" y="6507316"/>
            <a:ext cx="157094" cy="153888"/>
          </a:xfrm>
        </p:spPr>
        <p:txBody>
          <a:bodyPr/>
          <a:lstStyle/>
          <a:p>
            <a:fld id="{098116F9-C2CA-4644-9E4C-D61EDB5849E6}" type="slidenum">
              <a:rPr lang="en-US" smtClean="0"/>
              <a:pPr/>
              <a:t>25</a:t>
            </a:fld>
            <a:endParaRPr lang="en-US" dirty="0"/>
          </a:p>
        </p:txBody>
      </p:sp>
    </p:spTree>
    <p:extLst>
      <p:ext uri="{BB962C8B-B14F-4D97-AF65-F5344CB8AC3E}">
        <p14:creationId xmlns:p14="http://schemas.microsoft.com/office/powerpoint/2010/main" val="13775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7526" y="1828800"/>
            <a:ext cx="8329474" cy="3852006"/>
          </a:xfrm>
        </p:spPr>
        <p:txBody>
          <a:bodyPr/>
          <a:lstStyle/>
          <a:p>
            <a:r>
              <a:rPr lang="en-US" dirty="0" smtClean="0"/>
              <a:t>Goals:</a:t>
            </a:r>
          </a:p>
          <a:p>
            <a:pPr lvl="1"/>
            <a:r>
              <a:rPr lang="en-US" sz="2000" dirty="0" smtClean="0"/>
              <a:t>Provide authentic, specific, and evidence-based feedback on practice.</a:t>
            </a:r>
          </a:p>
          <a:p>
            <a:pPr lvl="1"/>
            <a:r>
              <a:rPr lang="en-US" sz="2000" dirty="0" smtClean="0"/>
              <a:t>Encourage teacher self-reflection on practice.</a:t>
            </a:r>
          </a:p>
          <a:p>
            <a:pPr lvl="1"/>
            <a:r>
              <a:rPr lang="en-US" sz="2000" dirty="0" smtClean="0"/>
              <a:t>Identify professional learning opportunities.</a:t>
            </a:r>
          </a:p>
          <a:p>
            <a:pPr>
              <a:spcBef>
                <a:spcPts val="1200"/>
              </a:spcBef>
            </a:pPr>
            <a:r>
              <a:rPr lang="en-US" dirty="0" smtClean="0"/>
              <a:t>Activities:</a:t>
            </a:r>
          </a:p>
          <a:p>
            <a:pPr lvl="1"/>
            <a:r>
              <a:rPr lang="en-US" sz="2000" dirty="0" smtClean="0"/>
              <a:t>Collaborative conversation(s) between the teacher and evaluator </a:t>
            </a:r>
            <a:br>
              <a:rPr lang="en-US" sz="2000" dirty="0" smtClean="0"/>
            </a:br>
            <a:r>
              <a:rPr lang="en-US" sz="2000" dirty="0" smtClean="0"/>
              <a:t>to share evidence, ask questions, and provide feedback</a:t>
            </a:r>
          </a:p>
          <a:p>
            <a:pPr lvl="1"/>
            <a:r>
              <a:rPr lang="en-US" sz="2000" dirty="0" smtClean="0"/>
              <a:t>Adjustment to goals and plans</a:t>
            </a:r>
          </a:p>
          <a:p>
            <a:pPr lvl="1"/>
            <a:r>
              <a:rPr lang="en-US" sz="2000" dirty="0" smtClean="0"/>
              <a:t>Connection to resources and supports</a:t>
            </a:r>
          </a:p>
        </p:txBody>
      </p:sp>
      <p:sp>
        <p:nvSpPr>
          <p:cNvPr id="4" name="Title 3"/>
          <p:cNvSpPr>
            <a:spLocks noGrp="1"/>
          </p:cNvSpPr>
          <p:nvPr>
            <p:ph type="title"/>
          </p:nvPr>
        </p:nvSpPr>
        <p:spPr/>
        <p:txBody>
          <a:bodyPr/>
          <a:lstStyle/>
          <a:p>
            <a:r>
              <a:rPr lang="en-US" smtClean="0"/>
              <a:t>Formative Evaluation</a:t>
            </a:r>
            <a:endParaRPr lang="en-US" dirty="0"/>
          </a:p>
        </p:txBody>
      </p:sp>
      <p:sp>
        <p:nvSpPr>
          <p:cNvPr id="3" name="Slide Number Placeholder 2"/>
          <p:cNvSpPr>
            <a:spLocks noGrp="1"/>
          </p:cNvSpPr>
          <p:nvPr>
            <p:ph type="sldNum" sz="quarter" idx="10"/>
          </p:nvPr>
        </p:nvSpPr>
        <p:spPr/>
        <p:txBody>
          <a:bodyPr/>
          <a:lstStyle/>
          <a:p>
            <a:fld id="{F3477EC8-074D-41C4-94AE-E9EA7CEEA348}" type="slidenum">
              <a:rPr lang="en-US" smtClean="0"/>
              <a:pPr/>
              <a:t>26</a:t>
            </a:fld>
            <a:endParaRPr lang="en-US" dirty="0"/>
          </a:p>
        </p:txBody>
      </p:sp>
    </p:spTree>
    <p:extLst>
      <p:ext uri="{BB962C8B-B14F-4D97-AF65-F5344CB8AC3E}">
        <p14:creationId xmlns:p14="http://schemas.microsoft.com/office/powerpoint/2010/main" val="3624262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Formative data are gathered and shared throughout the evaluation cycle.</a:t>
            </a:r>
          </a:p>
          <a:p>
            <a:r>
              <a:rPr lang="en-US" dirty="0" smtClean="0"/>
              <a:t>To inform professional learning, data should:</a:t>
            </a:r>
          </a:p>
          <a:p>
            <a:pPr lvl="1"/>
            <a:r>
              <a:rPr lang="en-US" dirty="0" smtClean="0"/>
              <a:t>“Diagnose” strengths and areas for instructional improvement.</a:t>
            </a:r>
          </a:p>
          <a:p>
            <a:pPr lvl="1"/>
            <a:r>
              <a:rPr lang="en-US" dirty="0" smtClean="0"/>
              <a:t>Be presented as evidence statements rather than judgment or analysis.</a:t>
            </a:r>
          </a:p>
          <a:p>
            <a:pPr lvl="1"/>
            <a:r>
              <a:rPr lang="en-US" dirty="0" smtClean="0"/>
              <a:t>Focus on actions and behaviors the teacher can influence.</a:t>
            </a:r>
          </a:p>
        </p:txBody>
      </p:sp>
      <p:sp>
        <p:nvSpPr>
          <p:cNvPr id="3" name="Title 2"/>
          <p:cNvSpPr>
            <a:spLocks noGrp="1"/>
          </p:cNvSpPr>
          <p:nvPr>
            <p:ph type="title"/>
          </p:nvPr>
        </p:nvSpPr>
        <p:spPr/>
        <p:txBody>
          <a:bodyPr/>
          <a:lstStyle/>
          <a:p>
            <a:r>
              <a:rPr lang="en-US" smtClean="0"/>
              <a:t>Using Data for Formative Feedback</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27</a:t>
            </a:fld>
            <a:endParaRPr lang="en-US" dirty="0"/>
          </a:p>
        </p:txBody>
      </p:sp>
      <p:grpSp>
        <p:nvGrpSpPr>
          <p:cNvPr id="5" name="Group 4"/>
          <p:cNvGrpSpPr/>
          <p:nvPr/>
        </p:nvGrpSpPr>
        <p:grpSpPr>
          <a:xfrm>
            <a:off x="723034" y="4422116"/>
            <a:ext cx="8205065" cy="1222749"/>
            <a:chOff x="505840" y="1634254"/>
            <a:chExt cx="8404690" cy="1303506"/>
          </a:xfrm>
        </p:grpSpPr>
        <p:sp>
          <p:nvSpPr>
            <p:cNvPr id="6" name="Rounded Rectangle 5"/>
            <p:cNvSpPr/>
            <p:nvPr/>
          </p:nvSpPr>
          <p:spPr>
            <a:xfrm>
              <a:off x="505840" y="1634254"/>
              <a:ext cx="2568099" cy="13035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Teacher Evaluation Data</a:t>
              </a:r>
              <a:endParaRPr lang="en-US" dirty="0"/>
            </a:p>
          </p:txBody>
        </p:sp>
        <p:sp>
          <p:nvSpPr>
            <p:cNvPr id="7" name="Right Arrow 6"/>
            <p:cNvSpPr/>
            <p:nvPr/>
          </p:nvSpPr>
          <p:spPr>
            <a:xfrm>
              <a:off x="3229579" y="1634254"/>
              <a:ext cx="2976667" cy="130350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Formative Feedback</a:t>
              </a:r>
              <a:endParaRPr lang="en-US" sz="2000" dirty="0"/>
            </a:p>
          </p:txBody>
        </p:sp>
        <p:sp>
          <p:nvSpPr>
            <p:cNvPr id="8" name="Rounded Rectangle 7"/>
            <p:cNvSpPr/>
            <p:nvPr/>
          </p:nvSpPr>
          <p:spPr>
            <a:xfrm>
              <a:off x="6342431" y="1634254"/>
              <a:ext cx="2568099" cy="130350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Professional Learning</a:t>
              </a:r>
              <a:endParaRPr lang="en-US" dirty="0"/>
            </a:p>
          </p:txBody>
        </p:sp>
      </p:grpSp>
    </p:spTree>
    <p:extLst>
      <p:ext uri="{BB962C8B-B14F-4D97-AF65-F5344CB8AC3E}">
        <p14:creationId xmlns:p14="http://schemas.microsoft.com/office/powerpoint/2010/main" val="2935899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Evaluators can translate evidence about teacher practice into actionable feedback to teachers.</a:t>
            </a:r>
          </a:p>
          <a:p>
            <a:pPr>
              <a:spcBef>
                <a:spcPts val="1200"/>
              </a:spcBef>
            </a:pPr>
            <a:r>
              <a:rPr lang="en-US" dirty="0" smtClean="0"/>
              <a:t>Such feedback, when delivered effectively, will result in productive conversations and greater likelihood that professional learning will occur.</a:t>
            </a:r>
          </a:p>
          <a:p>
            <a:endParaRPr lang="en-US" dirty="0"/>
          </a:p>
        </p:txBody>
      </p:sp>
      <p:sp>
        <p:nvSpPr>
          <p:cNvPr id="5" name="Title 4"/>
          <p:cNvSpPr>
            <a:spLocks noGrp="1"/>
          </p:cNvSpPr>
          <p:nvPr>
            <p:ph type="title"/>
          </p:nvPr>
        </p:nvSpPr>
        <p:spPr/>
        <p:txBody>
          <a:bodyPr/>
          <a:lstStyle/>
          <a:p>
            <a:r>
              <a:rPr lang="en-US" smtClean="0"/>
              <a:t>Translating Data Into Feedback</a:t>
            </a:r>
            <a:endParaRPr lang="en-US" dirty="0"/>
          </a:p>
        </p:txBody>
      </p:sp>
      <p:sp>
        <p:nvSpPr>
          <p:cNvPr id="3" name="Slide Number Placeholder 2"/>
          <p:cNvSpPr>
            <a:spLocks noGrp="1"/>
          </p:cNvSpPr>
          <p:nvPr>
            <p:ph type="sldNum" sz="quarter" idx="10"/>
          </p:nvPr>
        </p:nvSpPr>
        <p:spPr/>
        <p:txBody>
          <a:bodyPr/>
          <a:lstStyle/>
          <a:p>
            <a:fld id="{F3477EC8-074D-41C4-94AE-E9EA7CEEA348}" type="slidenum">
              <a:rPr lang="en-US" smtClean="0"/>
              <a:pPr/>
              <a:t>28</a:t>
            </a:fld>
            <a:endParaRPr lang="en-US" dirty="0"/>
          </a:p>
        </p:txBody>
      </p:sp>
    </p:spTree>
    <p:extLst>
      <p:ext uri="{BB962C8B-B14F-4D97-AF65-F5344CB8AC3E}">
        <p14:creationId xmlns:p14="http://schemas.microsoft.com/office/powerpoint/2010/main" val="3067865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Look at </a:t>
            </a:r>
            <a:r>
              <a:rPr lang="en-US" b="1" dirty="0" smtClean="0"/>
              <a:t>Handout 3</a:t>
            </a:r>
            <a:r>
              <a:rPr lang="en-US" dirty="0" smtClean="0"/>
              <a:t>.</a:t>
            </a:r>
          </a:p>
          <a:p>
            <a:pPr>
              <a:spcBef>
                <a:spcPts val="1200"/>
              </a:spcBef>
            </a:pPr>
            <a:r>
              <a:rPr lang="en-US" dirty="0" smtClean="0"/>
              <a:t>Listen to the description of each characteristic of </a:t>
            </a:r>
            <a:r>
              <a:rPr lang="en-US" dirty="0" smtClean="0"/>
              <a:t/>
            </a:r>
            <a:br>
              <a:rPr lang="en-US" dirty="0" smtClean="0"/>
            </a:br>
            <a:r>
              <a:rPr lang="en-US" dirty="0" smtClean="0"/>
              <a:t>high-quality </a:t>
            </a:r>
            <a:r>
              <a:rPr lang="en-US" dirty="0" smtClean="0"/>
              <a:t>feedback.</a:t>
            </a:r>
          </a:p>
          <a:p>
            <a:pPr>
              <a:spcBef>
                <a:spcPts val="1200"/>
              </a:spcBef>
            </a:pPr>
            <a:r>
              <a:rPr lang="en-US" dirty="0" smtClean="0"/>
              <a:t>For each characteristic, write down some key points </a:t>
            </a:r>
            <a:r>
              <a:rPr lang="en-US" dirty="0" smtClean="0"/>
              <a:t/>
            </a:r>
            <a:br>
              <a:rPr lang="en-US" dirty="0" smtClean="0"/>
            </a:br>
            <a:r>
              <a:rPr lang="en-US" dirty="0" smtClean="0"/>
              <a:t>on </a:t>
            </a:r>
            <a:r>
              <a:rPr lang="en-US" dirty="0" smtClean="0"/>
              <a:t>the handout.</a:t>
            </a:r>
            <a:endParaRPr lang="en-US" dirty="0"/>
          </a:p>
        </p:txBody>
      </p:sp>
      <p:sp>
        <p:nvSpPr>
          <p:cNvPr id="5" name="Title 4"/>
          <p:cNvSpPr>
            <a:spLocks noGrp="1"/>
          </p:cNvSpPr>
          <p:nvPr>
            <p:ph type="title"/>
          </p:nvPr>
        </p:nvSpPr>
        <p:spPr/>
        <p:txBody>
          <a:bodyPr/>
          <a:lstStyle/>
          <a:p>
            <a:r>
              <a:rPr lang="en-US" smtClean="0"/>
              <a:t>Activity 6: High-Quality Feedback</a:t>
            </a:r>
            <a:endParaRPr lang="en-US" dirty="0"/>
          </a:p>
        </p:txBody>
      </p:sp>
      <p:sp>
        <p:nvSpPr>
          <p:cNvPr id="3" name="Slide Number Placeholder 2"/>
          <p:cNvSpPr>
            <a:spLocks noGrp="1"/>
          </p:cNvSpPr>
          <p:nvPr>
            <p:ph type="sldNum" sz="quarter" idx="10"/>
          </p:nvPr>
        </p:nvSpPr>
        <p:spPr/>
        <p:txBody>
          <a:bodyPr/>
          <a:lstStyle/>
          <a:p>
            <a:fld id="{F3477EC8-074D-41C4-94AE-E9EA7CEEA348}" type="slidenum">
              <a:rPr lang="en-US" smtClean="0"/>
              <a:pPr/>
              <a:t>29</a:t>
            </a:fld>
            <a:endParaRPr lang="en-US" dirty="0"/>
          </a:p>
        </p:txBody>
      </p:sp>
    </p:spTree>
    <p:extLst>
      <p:ext uri="{BB962C8B-B14F-4D97-AF65-F5344CB8AC3E}">
        <p14:creationId xmlns:p14="http://schemas.microsoft.com/office/powerpoint/2010/main" val="1551681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Welcome!</a:t>
            </a:r>
            <a:endParaRPr lang="en-US" dirty="0"/>
          </a:p>
        </p:txBody>
      </p:sp>
      <p:sp>
        <p:nvSpPr>
          <p:cNvPr id="6" name="Content Placeholder 5"/>
          <p:cNvSpPr>
            <a:spLocks noGrp="1"/>
          </p:cNvSpPr>
          <p:nvPr>
            <p:ph idx="4294967295"/>
          </p:nvPr>
        </p:nvSpPr>
        <p:spPr>
          <a:xfrm>
            <a:off x="919163" y="1828800"/>
            <a:ext cx="8224837" cy="3851275"/>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8" name="Picture 7" descr="http://us.123rf.com/400wm/400/400/bbbar/bbbar1204/bbbar120400006/12947362-self-introduction-with-a-blank-of-my-name-written-on-a-blackboard.jpg"/>
          <p:cNvPicPr/>
          <p:nvPr/>
        </p:nvPicPr>
        <p:blipFill>
          <a:blip r:embed="rId3">
            <a:extLst>
              <a:ext uri="{28A0092B-C50C-407E-A947-70E740481C1C}">
                <a14:useLocalDpi xmlns:a14="http://schemas.microsoft.com/office/drawing/2010/main" val="0"/>
              </a:ext>
            </a:extLst>
          </a:blip>
          <a:srcRect/>
          <a:stretch>
            <a:fillRect/>
          </a:stretch>
        </p:blipFill>
        <p:spPr bwMode="auto">
          <a:xfrm>
            <a:off x="1757362" y="1978252"/>
            <a:ext cx="5629275" cy="3743325"/>
          </a:xfrm>
          <a:prstGeom prst="rect">
            <a:avLst/>
          </a:prstGeom>
          <a:noFill/>
          <a:ln>
            <a:noFill/>
          </a:ln>
        </p:spPr>
      </p:pic>
      <p:sp>
        <p:nvSpPr>
          <p:cNvPr id="7" name="Slide Number Placeholder 6"/>
          <p:cNvSpPr>
            <a:spLocks noGrp="1"/>
          </p:cNvSpPr>
          <p:nvPr>
            <p:ph type="sldNum" sz="quarter" idx="10"/>
          </p:nvPr>
        </p:nvSpPr>
        <p:spPr/>
        <p:txBody>
          <a:bodyPr/>
          <a:lstStyle/>
          <a:p>
            <a:pPr algn="r"/>
            <a:fld id="{F3477EC8-074D-41C4-94AE-E9EA7CEEA348}" type="slidenum">
              <a:rPr lang="en-US" smtClean="0"/>
              <a:pPr algn="r"/>
              <a:t>3</a:t>
            </a:fld>
            <a:endParaRPr lang="en-US" dirty="0"/>
          </a:p>
        </p:txBody>
      </p:sp>
    </p:spTree>
    <p:extLst>
      <p:ext uri="{BB962C8B-B14F-4D97-AF65-F5344CB8AC3E}">
        <p14:creationId xmlns:p14="http://schemas.microsoft.com/office/powerpoint/2010/main" val="1274186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1828800"/>
            <a:ext cx="4938573" cy="3852006"/>
          </a:xfrm>
        </p:spPr>
        <p:txBody>
          <a:bodyPr/>
          <a:lstStyle/>
          <a:p>
            <a:r>
              <a:rPr lang="en-US" dirty="0" smtClean="0"/>
              <a:t>Teachers learn best when feedback is:</a:t>
            </a:r>
          </a:p>
          <a:p>
            <a:pPr lvl="1"/>
            <a:r>
              <a:rPr lang="en-US" sz="2000" dirty="0" smtClean="0"/>
              <a:t>Tied to specific teaching standards.</a:t>
            </a:r>
          </a:p>
          <a:p>
            <a:pPr lvl="1"/>
            <a:r>
              <a:rPr lang="en-US" sz="2000" dirty="0" smtClean="0"/>
              <a:t>Specific, detailed, and evidence based.</a:t>
            </a:r>
          </a:p>
          <a:p>
            <a:pPr lvl="1"/>
            <a:r>
              <a:rPr lang="en-US" sz="2000" dirty="0" smtClean="0"/>
              <a:t>Timely and frequent.</a:t>
            </a:r>
          </a:p>
          <a:p>
            <a:pPr lvl="1"/>
            <a:r>
              <a:rPr lang="en-US" sz="2000" dirty="0" smtClean="0"/>
              <a:t>Constructive, with effective use of questioning.</a:t>
            </a:r>
          </a:p>
        </p:txBody>
      </p:sp>
      <p:sp>
        <p:nvSpPr>
          <p:cNvPr id="3" name="Title 2"/>
          <p:cNvSpPr>
            <a:spLocks noGrp="1"/>
          </p:cNvSpPr>
          <p:nvPr>
            <p:ph type="title"/>
          </p:nvPr>
        </p:nvSpPr>
        <p:spPr/>
        <p:txBody>
          <a:bodyPr/>
          <a:lstStyle/>
          <a:p>
            <a:r>
              <a:rPr lang="en-US" dirty="0" smtClean="0"/>
              <a:t>Characteristics of </a:t>
            </a:r>
            <a:br>
              <a:rPr lang="en-US" dirty="0" smtClean="0"/>
            </a:br>
            <a:r>
              <a:rPr lang="en-US" dirty="0" smtClean="0"/>
              <a:t>High-Quality Feedback</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30</a:t>
            </a:fld>
            <a:endParaRPr lang="en-US" dirty="0"/>
          </a:p>
        </p:txBody>
      </p:sp>
      <p:pic>
        <p:nvPicPr>
          <p:cNvPr id="7" name="Picture 2"/>
          <p:cNvPicPr>
            <a:picLocks noGrp="1" noChangeAspect="1" noChangeArrowheads="1"/>
          </p:cNvPicPr>
          <p:nvPr>
            <p:ph idx="4294967295"/>
          </p:nvPr>
        </p:nvPicPr>
        <p:blipFill>
          <a:blip r:embed="rId3" cstate="print"/>
          <a:srcRect/>
          <a:stretch>
            <a:fillRect/>
          </a:stretch>
        </p:blipFill>
        <p:spPr bwMode="auto">
          <a:xfrm>
            <a:off x="5880100" y="1917700"/>
            <a:ext cx="2819400" cy="3851275"/>
          </a:xfrm>
          <a:prstGeom prst="rect">
            <a:avLst/>
          </a:prstGeom>
          <a:noFill/>
          <a:ln w="9525">
            <a:noFill/>
            <a:miter lim="800000"/>
            <a:headEnd/>
            <a:tailEnd/>
          </a:ln>
        </p:spPr>
      </p:pic>
    </p:spTree>
    <p:extLst>
      <p:ext uri="{BB962C8B-B14F-4D97-AF65-F5344CB8AC3E}">
        <p14:creationId xmlns:p14="http://schemas.microsoft.com/office/powerpoint/2010/main" val="155254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Look at </a:t>
            </a:r>
            <a:r>
              <a:rPr lang="en-US" b="1" dirty="0" smtClean="0"/>
              <a:t>Handout 3 </a:t>
            </a:r>
            <a:r>
              <a:rPr lang="en-US" dirty="0" smtClean="0"/>
              <a:t>again.</a:t>
            </a:r>
          </a:p>
          <a:p>
            <a:pPr>
              <a:spcBef>
                <a:spcPts val="1200"/>
              </a:spcBef>
            </a:pPr>
            <a:r>
              <a:rPr lang="en-US" dirty="0" smtClean="0"/>
              <a:t>Watch the video in the following slide.</a:t>
            </a:r>
          </a:p>
          <a:p>
            <a:pPr>
              <a:spcBef>
                <a:spcPts val="1200"/>
              </a:spcBef>
            </a:pPr>
            <a:r>
              <a:rPr lang="en-US" dirty="0" smtClean="0"/>
              <a:t>Use Handout 3 to jot down things you see or hear in the video that align with the high-quality feedback practices. </a:t>
            </a:r>
            <a:endParaRPr lang="en-US" dirty="0"/>
          </a:p>
        </p:txBody>
      </p:sp>
      <p:sp>
        <p:nvSpPr>
          <p:cNvPr id="3" name="Title 2"/>
          <p:cNvSpPr>
            <a:spLocks noGrp="1"/>
          </p:cNvSpPr>
          <p:nvPr>
            <p:ph type="title"/>
          </p:nvPr>
        </p:nvSpPr>
        <p:spPr/>
        <p:txBody>
          <a:bodyPr/>
          <a:lstStyle/>
          <a:p>
            <a:r>
              <a:rPr lang="en-US" dirty="0" smtClean="0"/>
              <a:t>Activity 7: High-Quality </a:t>
            </a:r>
            <a:br>
              <a:rPr lang="en-US" dirty="0" smtClean="0"/>
            </a:br>
            <a:r>
              <a:rPr lang="en-US" dirty="0" smtClean="0"/>
              <a:t>Feedback Revisited</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31</a:t>
            </a:fld>
            <a:endParaRPr lang="en-US" dirty="0"/>
          </a:p>
        </p:txBody>
      </p:sp>
    </p:spTree>
    <p:extLst>
      <p:ext uri="{BB962C8B-B14F-4D97-AF65-F5344CB8AC3E}">
        <p14:creationId xmlns:p14="http://schemas.microsoft.com/office/powerpoint/2010/main" val="1981962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389" y="1828800"/>
            <a:ext cx="4684712" cy="3732737"/>
          </a:xfrm>
        </p:spPr>
        <p:txBody>
          <a:bodyPr/>
          <a:lstStyle/>
          <a:p>
            <a:r>
              <a:rPr lang="en-US" sz="1800" b="1" dirty="0" smtClean="0"/>
              <a:t>Observing Instruction to Build Capacity </a:t>
            </a:r>
            <a:br>
              <a:rPr lang="en-US" sz="1800" b="1" dirty="0" smtClean="0"/>
            </a:br>
            <a:r>
              <a:rPr lang="en-US" sz="1800" b="1" dirty="0" smtClean="0"/>
              <a:t>Waterford High School, California</a:t>
            </a:r>
          </a:p>
          <a:p>
            <a:r>
              <a:rPr lang="en-US" sz="1800" dirty="0" smtClean="0"/>
              <a:t>Carolyn </a:t>
            </a:r>
            <a:r>
              <a:rPr lang="en-US" sz="1800" dirty="0" err="1" smtClean="0"/>
              <a:t>Viss</a:t>
            </a:r>
            <a:r>
              <a:rPr lang="en-US" sz="1800" dirty="0" smtClean="0"/>
              <a:t>, chair of the mathematics department at Waterford High School, conducts a coaching session based on classroom observation of a core algebra class. She acknowledges good instructional practices and offers solutions for specific dilemmas. (5:18 minutes)</a:t>
            </a:r>
          </a:p>
          <a:p>
            <a:endParaRPr lang="en-US" sz="1800" dirty="0"/>
          </a:p>
        </p:txBody>
      </p:sp>
      <p:sp>
        <p:nvSpPr>
          <p:cNvPr id="72706" name="Title 1"/>
          <p:cNvSpPr>
            <a:spLocks noGrp="1"/>
          </p:cNvSpPr>
          <p:nvPr>
            <p:ph type="title"/>
          </p:nvPr>
        </p:nvSpPr>
        <p:spPr/>
        <p:txBody>
          <a:bodyPr>
            <a:noAutofit/>
          </a:bodyPr>
          <a:lstStyle/>
          <a:p>
            <a:r>
              <a:rPr lang="en-US" sz="4700" dirty="0" smtClean="0"/>
              <a:t>Using Evaluation Data:</a:t>
            </a:r>
            <a:br>
              <a:rPr lang="en-US" sz="4700" dirty="0" smtClean="0"/>
            </a:br>
            <a:r>
              <a:rPr lang="en-US" sz="4700" dirty="0" smtClean="0"/>
              <a:t>Example of a Feedback Conversation</a:t>
            </a:r>
          </a:p>
        </p:txBody>
      </p:sp>
      <p:sp>
        <p:nvSpPr>
          <p:cNvPr id="4" name="TextBox 3"/>
          <p:cNvSpPr txBox="1"/>
          <p:nvPr/>
        </p:nvSpPr>
        <p:spPr>
          <a:xfrm>
            <a:off x="692580" y="4619198"/>
            <a:ext cx="4146120" cy="1215717"/>
          </a:xfrm>
          <a:prstGeom prst="rect">
            <a:avLst/>
          </a:prstGeom>
          <a:solidFill>
            <a:schemeClr val="accent3">
              <a:lumMod val="75000"/>
            </a:schemeClr>
          </a:solidFill>
        </p:spPr>
        <p:style>
          <a:lnRef idx="0">
            <a:schemeClr val="accent2"/>
          </a:lnRef>
          <a:fillRef idx="3">
            <a:schemeClr val="accent2"/>
          </a:fillRef>
          <a:effectRef idx="3">
            <a:schemeClr val="accent2"/>
          </a:effectRef>
          <a:fontRef idx="minor">
            <a:schemeClr val="lt1"/>
          </a:fontRef>
        </p:style>
        <p:txBody>
          <a:bodyPr wrap="square" lIns="137160" tIns="109728" rIns="137160" bIns="91440" rtlCol="0">
            <a:spAutoFit/>
          </a:bodyPr>
          <a:lstStyle/>
          <a:p>
            <a:r>
              <a:rPr lang="en-US" sz="1600" b="1" dirty="0" smtClean="0">
                <a:solidFill>
                  <a:srgbClr val="FFFFFF"/>
                </a:solidFill>
              </a:rPr>
              <a:t>Discussion: To what extent did this feedback session promote learning? </a:t>
            </a:r>
            <a:br>
              <a:rPr lang="en-US" sz="1600" b="1" dirty="0" smtClean="0">
                <a:solidFill>
                  <a:srgbClr val="FFFFFF"/>
                </a:solidFill>
              </a:rPr>
            </a:br>
            <a:r>
              <a:rPr lang="en-US" sz="1600" b="1" dirty="0" smtClean="0">
                <a:solidFill>
                  <a:srgbClr val="FFFFFF"/>
                </a:solidFill>
              </a:rPr>
              <a:t>What data or evidence did Ms. Viss refer to in her questions? </a:t>
            </a:r>
            <a:endParaRPr lang="en-US" sz="1600" dirty="0">
              <a:solidFill>
                <a:srgbClr val="FFFFFF"/>
              </a:solidFill>
            </a:endParaRPr>
          </a:p>
        </p:txBody>
      </p:sp>
      <p:pic>
        <p:nvPicPr>
          <p:cNvPr id="19" name="Content Placeholder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5405609" y="1921568"/>
            <a:ext cx="3521436" cy="1774132"/>
          </a:xfrm>
          <a:prstGeom prst="rect">
            <a:avLst/>
          </a:prstGeom>
          <a:noFill/>
          <a:ln w="9525">
            <a:noFill/>
            <a:miter lim="800000"/>
            <a:headEnd/>
            <a:tailEnd/>
          </a:ln>
        </p:spPr>
      </p:pic>
      <p:sp>
        <p:nvSpPr>
          <p:cNvPr id="20" name="TextBox 19"/>
          <p:cNvSpPr txBox="1"/>
          <p:nvPr/>
        </p:nvSpPr>
        <p:spPr>
          <a:xfrm>
            <a:off x="5405609" y="3701412"/>
            <a:ext cx="3521436" cy="1246495"/>
          </a:xfrm>
          <a:prstGeom prst="rect">
            <a:avLst/>
          </a:prstGeom>
          <a:noFill/>
        </p:spPr>
        <p:txBody>
          <a:bodyPr wrap="square" rtlCol="0">
            <a:spAutoFit/>
          </a:bodyPr>
          <a:lstStyle/>
          <a:p>
            <a:r>
              <a:rPr lang="en-US" sz="900" dirty="0" smtClean="0"/>
              <a:t>Video courtesy of the U.S. Department of Education’s former Doing What Works initiative.</a:t>
            </a:r>
            <a:endParaRPr lang="en-US" sz="900" dirty="0"/>
          </a:p>
          <a:p>
            <a:endParaRPr lang="en-US" sz="900" dirty="0" smtClean="0"/>
          </a:p>
          <a:p>
            <a:r>
              <a:rPr lang="en-US" sz="1600" dirty="0" smtClean="0">
                <a:solidFill>
                  <a:schemeClr val="tx2">
                    <a:lumMod val="75000"/>
                  </a:schemeClr>
                </a:solidFill>
              </a:rPr>
              <a:t>Download video at: </a:t>
            </a:r>
            <a:r>
              <a:rPr lang="en-US" sz="1600" u="sng" dirty="0">
                <a:hlinkClick r:id="rId4"/>
              </a:rPr>
              <a:t>https://vimeo.com/84709443</a:t>
            </a:r>
            <a:r>
              <a:rPr lang="en-US" sz="1600" dirty="0"/>
              <a:t>. </a:t>
            </a:r>
            <a:r>
              <a:rPr lang="en-US" sz="1600" dirty="0" smtClean="0"/>
              <a:t/>
            </a:r>
            <a:br>
              <a:rPr lang="en-US" sz="1600" dirty="0" smtClean="0"/>
            </a:br>
            <a:r>
              <a:rPr lang="en-US" sz="1600" dirty="0" smtClean="0">
                <a:solidFill>
                  <a:schemeClr val="tx2">
                    <a:lumMod val="75000"/>
                  </a:schemeClr>
                </a:solidFill>
              </a:rPr>
              <a:t>The </a:t>
            </a:r>
            <a:r>
              <a:rPr lang="en-US" sz="1600" dirty="0">
                <a:solidFill>
                  <a:schemeClr val="tx2">
                    <a:lumMod val="75000"/>
                  </a:schemeClr>
                </a:solidFill>
              </a:rPr>
              <a:t>password is </a:t>
            </a:r>
            <a:r>
              <a:rPr lang="en-US" sz="1600" b="1" dirty="0" err="1" smtClean="0">
                <a:solidFill>
                  <a:schemeClr val="tx2">
                    <a:lumMod val="75000"/>
                  </a:schemeClr>
                </a:solidFill>
              </a:rPr>
              <a:t>DWWVideo</a:t>
            </a:r>
            <a:r>
              <a:rPr lang="en-US" sz="1600" dirty="0" smtClean="0">
                <a:solidFill>
                  <a:schemeClr val="tx2">
                    <a:lumMod val="75000"/>
                  </a:schemeClr>
                </a:solidFill>
              </a:rPr>
              <a:t>.</a:t>
            </a:r>
            <a:endParaRPr lang="en-US" sz="1600" dirty="0">
              <a:solidFill>
                <a:schemeClr val="tx2">
                  <a:lumMod val="75000"/>
                </a:schemeClr>
              </a:solidFill>
            </a:endParaRPr>
          </a:p>
        </p:txBody>
      </p:sp>
      <p:sp>
        <p:nvSpPr>
          <p:cNvPr id="18" name="Slide Number Placeholder 17"/>
          <p:cNvSpPr>
            <a:spLocks noGrp="1"/>
          </p:cNvSpPr>
          <p:nvPr>
            <p:ph type="sldNum" sz="quarter" idx="10"/>
          </p:nvPr>
        </p:nvSpPr>
        <p:spPr/>
        <p:txBody>
          <a:bodyPr/>
          <a:lstStyle/>
          <a:p>
            <a:pPr algn="r"/>
            <a:fld id="{F3477EC8-074D-41C4-94AE-E9EA7CEEA348}" type="slidenum">
              <a:rPr lang="en-US" smtClean="0"/>
              <a:pPr algn="r"/>
              <a:t>32</a:t>
            </a:fld>
            <a:endParaRPr lang="en-US" dirty="0"/>
          </a:p>
        </p:txBody>
      </p:sp>
    </p:spTree>
    <p:extLst>
      <p:ext uri="{BB962C8B-B14F-4D97-AF65-F5344CB8AC3E}">
        <p14:creationId xmlns:p14="http://schemas.microsoft.com/office/powerpoint/2010/main" val="15261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974358080"/>
              </p:ext>
            </p:extLst>
          </p:nvPr>
        </p:nvGraphicFramePr>
        <p:xfrm>
          <a:off x="687388" y="1828800"/>
          <a:ext cx="8224837" cy="3732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Essential Conditions for Effective Formative Feedback</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33</a:t>
            </a:fld>
            <a:endParaRPr lang="en-US" dirty="0"/>
          </a:p>
        </p:txBody>
      </p:sp>
    </p:spTree>
    <p:extLst>
      <p:ext uri="{BB962C8B-B14F-4D97-AF65-F5344CB8AC3E}">
        <p14:creationId xmlns:p14="http://schemas.microsoft.com/office/powerpoint/2010/main" val="3368681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7388" y="2355771"/>
            <a:ext cx="8229600" cy="2123658"/>
          </a:xfrm>
        </p:spPr>
        <p:txBody>
          <a:bodyPr/>
          <a:lstStyle/>
          <a:p>
            <a:r>
              <a:rPr lang="en-US" dirty="0" smtClean="0"/>
              <a:t>Using Summative Evaluation Data for Individual and Schoolwide Planning</a:t>
            </a:r>
          </a:p>
        </p:txBody>
      </p:sp>
      <p:sp>
        <p:nvSpPr>
          <p:cNvPr id="3" name="Content Placeholder 2"/>
          <p:cNvSpPr>
            <a:spLocks noGrp="1"/>
          </p:cNvSpPr>
          <p:nvPr>
            <p:ph idx="1"/>
          </p:nvPr>
        </p:nvSpPr>
        <p:spPr/>
        <p:txBody>
          <a:bodyPr/>
          <a:lstStyle/>
          <a:p>
            <a:r>
              <a:rPr lang="en-US" dirty="0" smtClean="0"/>
              <a:t> </a:t>
            </a:r>
            <a:endParaRPr lang="en-US" dirty="0"/>
          </a:p>
        </p:txBody>
      </p:sp>
      <p:sp>
        <p:nvSpPr>
          <p:cNvPr id="6" name="Slide Number Placeholder 2"/>
          <p:cNvSpPr>
            <a:spLocks noGrp="1"/>
          </p:cNvSpPr>
          <p:nvPr>
            <p:ph type="sldNum" sz="quarter" idx="12"/>
          </p:nvPr>
        </p:nvSpPr>
        <p:spPr>
          <a:prstGeom prst="rect">
            <a:avLst/>
          </a:prstGeom>
        </p:spPr>
        <p:txBody>
          <a:bodyPr/>
          <a:lstStyle/>
          <a:p>
            <a:fld id="{098116F9-C2CA-4644-9E4C-D61EDB5849E6}" type="slidenum">
              <a:rPr lang="en-US" smtClean="0"/>
              <a:pPr/>
              <a:t>34</a:t>
            </a:fld>
            <a:endParaRPr lang="en-US" dirty="0"/>
          </a:p>
        </p:txBody>
      </p:sp>
    </p:spTree>
    <p:extLst>
      <p:ext uri="{BB962C8B-B14F-4D97-AF65-F5344CB8AC3E}">
        <p14:creationId xmlns:p14="http://schemas.microsoft.com/office/powerpoint/2010/main" val="1116495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7527" y="1828800"/>
            <a:ext cx="8100874" cy="3852006"/>
          </a:xfrm>
        </p:spPr>
        <p:txBody>
          <a:bodyPr/>
          <a:lstStyle/>
          <a:p>
            <a:r>
              <a:rPr lang="en-US" dirty="0" smtClean="0"/>
              <a:t>Goals:</a:t>
            </a:r>
          </a:p>
          <a:p>
            <a:pPr lvl="1"/>
            <a:r>
              <a:rPr lang="en-US" dirty="0" smtClean="0"/>
              <a:t>Summarize evaluation data for individual teachers.</a:t>
            </a:r>
          </a:p>
          <a:p>
            <a:pPr lvl="1"/>
            <a:r>
              <a:rPr lang="en-US" dirty="0" smtClean="0"/>
              <a:t>Identify patterns in teacher and student performance across the school to inform the allocation of resources.</a:t>
            </a:r>
          </a:p>
          <a:p>
            <a:pPr lvl="1"/>
            <a:r>
              <a:rPr lang="en-US" dirty="0" smtClean="0"/>
              <a:t>Identify professional learning and career opportunities.</a:t>
            </a:r>
          </a:p>
          <a:p>
            <a:pPr>
              <a:spcBef>
                <a:spcPts val="1200"/>
              </a:spcBef>
            </a:pPr>
            <a:r>
              <a:rPr lang="en-US" dirty="0" smtClean="0"/>
              <a:t>Activities:</a:t>
            </a:r>
          </a:p>
          <a:p>
            <a:pPr lvl="1"/>
            <a:r>
              <a:rPr lang="en-US" dirty="0" smtClean="0"/>
              <a:t>Analysis of individual teacher evaluation data to determine final rating(s)</a:t>
            </a:r>
          </a:p>
          <a:p>
            <a:pPr lvl="1"/>
            <a:r>
              <a:rPr lang="en-US" dirty="0" smtClean="0"/>
              <a:t>Conversations between the teacher and evaluator about performance trends and patterns</a:t>
            </a:r>
          </a:p>
          <a:p>
            <a:pPr lvl="1"/>
            <a:r>
              <a:rPr lang="en-US" dirty="0" smtClean="0"/>
              <a:t>Connection of resources, supports, and opportunities for the next evaluation cycle</a:t>
            </a:r>
          </a:p>
        </p:txBody>
      </p:sp>
      <p:sp>
        <p:nvSpPr>
          <p:cNvPr id="4" name="Title 3"/>
          <p:cNvSpPr>
            <a:spLocks noGrp="1"/>
          </p:cNvSpPr>
          <p:nvPr>
            <p:ph type="title"/>
          </p:nvPr>
        </p:nvSpPr>
        <p:spPr/>
        <p:txBody>
          <a:bodyPr/>
          <a:lstStyle/>
          <a:p>
            <a:r>
              <a:rPr lang="en-US" smtClean="0"/>
              <a:t>Summative Evaluation</a:t>
            </a:r>
            <a:endParaRPr lang="en-US" dirty="0"/>
          </a:p>
        </p:txBody>
      </p:sp>
      <p:sp>
        <p:nvSpPr>
          <p:cNvPr id="3" name="Slide Number Placeholder 2"/>
          <p:cNvSpPr>
            <a:spLocks noGrp="1"/>
          </p:cNvSpPr>
          <p:nvPr>
            <p:ph type="sldNum" sz="quarter" idx="10"/>
          </p:nvPr>
        </p:nvSpPr>
        <p:spPr/>
        <p:txBody>
          <a:bodyPr/>
          <a:lstStyle/>
          <a:p>
            <a:fld id="{F3477EC8-074D-41C4-94AE-E9EA7CEEA348}" type="slidenum">
              <a:rPr lang="en-US" smtClean="0"/>
              <a:pPr/>
              <a:t>35</a:t>
            </a:fld>
            <a:endParaRPr lang="en-US" dirty="0"/>
          </a:p>
        </p:txBody>
      </p:sp>
    </p:spTree>
    <p:extLst>
      <p:ext uri="{BB962C8B-B14F-4D97-AF65-F5344CB8AC3E}">
        <p14:creationId xmlns:p14="http://schemas.microsoft.com/office/powerpoint/2010/main" val="2397050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Read </a:t>
            </a:r>
            <a:r>
              <a:rPr lang="en-US" b="1" dirty="0" smtClean="0"/>
              <a:t>Handout 4</a:t>
            </a:r>
            <a:r>
              <a:rPr lang="en-US" dirty="0" smtClean="0"/>
              <a:t>, focusing on the scenario with </a:t>
            </a:r>
            <a:br>
              <a:rPr lang="en-US" dirty="0" smtClean="0"/>
            </a:br>
            <a:r>
              <a:rPr lang="en-US" dirty="0" smtClean="0"/>
              <a:t>Ms. Blue and her summative evaluation plan.</a:t>
            </a:r>
          </a:p>
          <a:p>
            <a:pPr>
              <a:spcBef>
                <a:spcPts val="900"/>
              </a:spcBef>
            </a:pPr>
            <a:r>
              <a:rPr lang="en-US" dirty="0" smtClean="0"/>
              <a:t>Answer the guiding questions in Handout 4.</a:t>
            </a:r>
          </a:p>
          <a:p>
            <a:pPr>
              <a:spcBef>
                <a:spcPts val="900"/>
              </a:spcBef>
            </a:pPr>
            <a:r>
              <a:rPr lang="en-US" dirty="0" smtClean="0"/>
              <a:t>Outline a professional learning plan for Ms. Blue on your chart paper. </a:t>
            </a:r>
          </a:p>
          <a:p>
            <a:pPr>
              <a:spcBef>
                <a:spcPts val="900"/>
              </a:spcBef>
            </a:pPr>
            <a:r>
              <a:rPr lang="en-US" dirty="0" smtClean="0"/>
              <a:t>Include the following elements in your plan: </a:t>
            </a:r>
          </a:p>
          <a:p>
            <a:pPr lvl="1"/>
            <a:r>
              <a:rPr lang="en-US" dirty="0" smtClean="0"/>
              <a:t>Professional learning goals</a:t>
            </a:r>
          </a:p>
          <a:p>
            <a:pPr lvl="1"/>
            <a:r>
              <a:rPr lang="en-US" dirty="0" smtClean="0"/>
              <a:t>Professional learning activities</a:t>
            </a:r>
          </a:p>
          <a:p>
            <a:pPr lvl="1"/>
            <a:r>
              <a:rPr lang="en-US" smtClean="0"/>
              <a:t>Success </a:t>
            </a:r>
            <a:r>
              <a:rPr lang="en-US" dirty="0" smtClean="0"/>
              <a:t>metrics</a:t>
            </a:r>
            <a:endParaRPr lang="en-US" dirty="0"/>
          </a:p>
        </p:txBody>
      </p:sp>
      <p:sp>
        <p:nvSpPr>
          <p:cNvPr id="3" name="Title 2"/>
          <p:cNvSpPr>
            <a:spLocks noGrp="1"/>
          </p:cNvSpPr>
          <p:nvPr>
            <p:ph type="title"/>
          </p:nvPr>
        </p:nvSpPr>
        <p:spPr/>
        <p:txBody>
          <a:bodyPr/>
          <a:lstStyle/>
          <a:p>
            <a:r>
              <a:rPr lang="en-US" dirty="0" smtClean="0"/>
              <a:t>Activity 8: Using Data to Plan for Differentiated Professional Learning</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36</a:t>
            </a:fld>
            <a:endParaRPr lang="en-US" dirty="0"/>
          </a:p>
        </p:txBody>
      </p:sp>
    </p:spTree>
    <p:extLst>
      <p:ext uri="{BB962C8B-B14F-4D97-AF65-F5344CB8AC3E}">
        <p14:creationId xmlns:p14="http://schemas.microsoft.com/office/powerpoint/2010/main" val="31028837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stretch>
            <a:fillRect/>
          </a:stretch>
        </p:blipFill>
        <p:spPr>
          <a:xfrm>
            <a:off x="698482" y="1879600"/>
            <a:ext cx="2817849" cy="3851275"/>
          </a:xfrm>
        </p:spPr>
      </p:pic>
      <p:sp>
        <p:nvSpPr>
          <p:cNvPr id="2" name="Title 1"/>
          <p:cNvSpPr>
            <a:spLocks noGrp="1"/>
          </p:cNvSpPr>
          <p:nvPr>
            <p:ph type="title"/>
          </p:nvPr>
        </p:nvSpPr>
        <p:spPr/>
        <p:txBody>
          <a:bodyPr/>
          <a:lstStyle/>
          <a:p>
            <a:r>
              <a:rPr lang="en-US" smtClean="0"/>
              <a:t>Activity 9: Using Data to Plan for Schoolwide Professional Learning</a:t>
            </a:r>
            <a:endParaRPr lang="en-US" dirty="0"/>
          </a:p>
        </p:txBody>
      </p:sp>
      <p:sp>
        <p:nvSpPr>
          <p:cNvPr id="5" name="Slide Number Placeholder 4"/>
          <p:cNvSpPr>
            <a:spLocks noGrp="1"/>
          </p:cNvSpPr>
          <p:nvPr>
            <p:ph type="sldNum" sz="quarter" idx="10"/>
          </p:nvPr>
        </p:nvSpPr>
        <p:spPr/>
        <p:txBody>
          <a:bodyPr/>
          <a:lstStyle/>
          <a:p>
            <a:fld id="{F3477EC8-074D-41C4-94AE-E9EA7CEEA348}" type="slidenum">
              <a:rPr lang="en-US" smtClean="0"/>
              <a:pPr/>
              <a:t>37</a:t>
            </a:fld>
            <a:endParaRPr lang="en-US" dirty="0"/>
          </a:p>
        </p:txBody>
      </p:sp>
      <p:sp>
        <p:nvSpPr>
          <p:cNvPr id="4" name="Content Placeholder 3"/>
          <p:cNvSpPr>
            <a:spLocks noGrp="1"/>
          </p:cNvSpPr>
          <p:nvPr>
            <p:ph sz="half" idx="4294967295"/>
          </p:nvPr>
        </p:nvSpPr>
        <p:spPr>
          <a:xfrm>
            <a:off x="3797301" y="1828800"/>
            <a:ext cx="5041899" cy="4078288"/>
          </a:xfrm>
        </p:spPr>
        <p:txBody>
          <a:bodyPr/>
          <a:lstStyle/>
          <a:p>
            <a:r>
              <a:rPr lang="en-US" dirty="0" smtClean="0"/>
              <a:t>Read </a:t>
            </a:r>
            <a:r>
              <a:rPr lang="en-US" b="1" dirty="0" smtClean="0"/>
              <a:t>Handout 5</a:t>
            </a:r>
            <a:r>
              <a:rPr lang="en-US" dirty="0" smtClean="0"/>
              <a:t>.</a:t>
            </a:r>
          </a:p>
          <a:p>
            <a:r>
              <a:rPr lang="en-US" dirty="0" smtClean="0"/>
              <a:t>As a table group, read the summary ratings data for teachers at Orange School.</a:t>
            </a:r>
          </a:p>
          <a:p>
            <a:r>
              <a:rPr lang="en-US" dirty="0" smtClean="0"/>
              <a:t>Discuss and share:</a:t>
            </a:r>
          </a:p>
          <a:p>
            <a:pPr lvl="1"/>
            <a:r>
              <a:rPr lang="en-US" dirty="0" smtClean="0"/>
              <a:t>What patterns do you see in the data? </a:t>
            </a:r>
          </a:p>
          <a:p>
            <a:pPr lvl="1"/>
            <a:r>
              <a:rPr lang="en-US" dirty="0" smtClean="0"/>
              <a:t>What are Orange School’s greatest areas </a:t>
            </a:r>
            <a:br>
              <a:rPr lang="en-US" dirty="0" smtClean="0"/>
            </a:br>
            <a:r>
              <a:rPr lang="en-US" dirty="0" smtClean="0"/>
              <a:t>of need?</a:t>
            </a:r>
          </a:p>
          <a:p>
            <a:pPr lvl="1"/>
            <a:r>
              <a:rPr lang="en-US" dirty="0" smtClean="0"/>
              <a:t>Based on these data, what professional learning activities would you include in a </a:t>
            </a:r>
            <a:r>
              <a:rPr lang="en-US" dirty="0" err="1" smtClean="0"/>
              <a:t>schoolwide</a:t>
            </a:r>
            <a:r>
              <a:rPr lang="en-US" dirty="0" smtClean="0"/>
              <a:t> professional learning plan?</a:t>
            </a:r>
          </a:p>
          <a:p>
            <a:endParaRPr lang="en-US" dirty="0"/>
          </a:p>
        </p:txBody>
      </p:sp>
    </p:spTree>
    <p:extLst>
      <p:ext uri="{BB962C8B-B14F-4D97-AF65-F5344CB8AC3E}">
        <p14:creationId xmlns:p14="http://schemas.microsoft.com/office/powerpoint/2010/main" val="5089687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lphaUcPeriod"/>
            </a:pPr>
            <a:r>
              <a:rPr lang="en-US" dirty="0" smtClean="0"/>
              <a:t>Collect more data.</a:t>
            </a:r>
          </a:p>
          <a:p>
            <a:pPr marL="457200" indent="-457200">
              <a:buFont typeface="+mj-lt"/>
              <a:buAutoNum type="alphaUcPeriod"/>
            </a:pPr>
            <a:r>
              <a:rPr lang="en-US" dirty="0" smtClean="0"/>
              <a:t>Consider the (data) source.</a:t>
            </a:r>
          </a:p>
          <a:p>
            <a:pPr marL="457200" indent="-457200">
              <a:buFont typeface="+mj-lt"/>
              <a:buAutoNum type="alphaUcPeriod"/>
            </a:pPr>
            <a:r>
              <a:rPr lang="en-US" dirty="0" smtClean="0"/>
              <a:t>Dig deeper into the data—what aspect of performance is really reflected in the numbers?</a:t>
            </a:r>
          </a:p>
          <a:p>
            <a:pPr marL="457200" indent="-457200">
              <a:buFont typeface="+mj-lt"/>
              <a:buAutoNum type="alphaUcPeriod"/>
            </a:pPr>
            <a:r>
              <a:rPr lang="en-US" dirty="0" smtClean="0"/>
              <a:t>Provide professional learning to address identified areas for improvement even if some of the data indicate that the teacher does not need it.</a:t>
            </a:r>
          </a:p>
          <a:p>
            <a:pPr marL="457200" indent="-457200">
              <a:buFont typeface="+mj-lt"/>
              <a:buAutoNum type="alphaUcPeriod"/>
            </a:pPr>
            <a:r>
              <a:rPr lang="en-US" dirty="0" smtClean="0"/>
              <a:t>All of the above</a:t>
            </a:r>
          </a:p>
          <a:p>
            <a:pPr marL="457200" indent="-457200">
              <a:buFont typeface="+mj-lt"/>
              <a:buAutoNum type="alphaUcPeriod"/>
            </a:pPr>
            <a:r>
              <a:rPr lang="en-US" dirty="0" smtClean="0"/>
              <a:t>Other</a:t>
            </a:r>
          </a:p>
        </p:txBody>
      </p:sp>
      <p:sp>
        <p:nvSpPr>
          <p:cNvPr id="3" name="Title 2"/>
          <p:cNvSpPr>
            <a:spLocks noGrp="1"/>
          </p:cNvSpPr>
          <p:nvPr>
            <p:ph type="title"/>
          </p:nvPr>
        </p:nvSpPr>
        <p:spPr/>
        <p:txBody>
          <a:bodyPr>
            <a:normAutofit/>
          </a:bodyPr>
          <a:lstStyle/>
          <a:p>
            <a:r>
              <a:rPr lang="en-US" sz="4400" dirty="0" smtClean="0"/>
              <a:t>What Should You Do When the Data </a:t>
            </a:r>
            <a:br>
              <a:rPr lang="en-US" sz="4400" dirty="0" smtClean="0"/>
            </a:br>
            <a:r>
              <a:rPr lang="en-US" sz="4400" dirty="0" smtClean="0"/>
              <a:t>Are Mixed? (Choose the best answer.)</a:t>
            </a:r>
            <a:endParaRPr lang="en-US" sz="4400"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38</a:t>
            </a:fld>
            <a:endParaRPr lang="en-US" dirty="0"/>
          </a:p>
        </p:txBody>
      </p:sp>
    </p:spTree>
    <p:extLst>
      <p:ext uri="{BB962C8B-B14F-4D97-AF65-F5344CB8AC3E}">
        <p14:creationId xmlns:p14="http://schemas.microsoft.com/office/powerpoint/2010/main" val="173860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summative data are typically collected?</a:t>
            </a:r>
          </a:p>
          <a:p>
            <a:r>
              <a:rPr lang="en-US" dirty="0" smtClean="0"/>
              <a:t>Which of these data are easiest to measure or aggregate?</a:t>
            </a:r>
          </a:p>
          <a:p>
            <a:r>
              <a:rPr lang="en-US" dirty="0" smtClean="0"/>
              <a:t>Which data provide the most insight into teaching and learning?</a:t>
            </a:r>
          </a:p>
        </p:txBody>
      </p:sp>
      <p:sp>
        <p:nvSpPr>
          <p:cNvPr id="3" name="Title 2"/>
          <p:cNvSpPr>
            <a:spLocks noGrp="1"/>
          </p:cNvSpPr>
          <p:nvPr>
            <p:ph type="title"/>
          </p:nvPr>
        </p:nvSpPr>
        <p:spPr/>
        <p:txBody>
          <a:bodyPr/>
          <a:lstStyle/>
          <a:p>
            <a:r>
              <a:rPr lang="en-US" smtClean="0"/>
              <a:t>Using Summative Data</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39</a:t>
            </a:fld>
            <a:endParaRPr lang="en-US" dirty="0"/>
          </a:p>
        </p:txBody>
      </p:sp>
      <p:grpSp>
        <p:nvGrpSpPr>
          <p:cNvPr id="5" name="Group 4"/>
          <p:cNvGrpSpPr/>
          <p:nvPr/>
        </p:nvGrpSpPr>
        <p:grpSpPr>
          <a:xfrm>
            <a:off x="679780" y="4223137"/>
            <a:ext cx="8172121" cy="1303506"/>
            <a:chOff x="505840" y="1634254"/>
            <a:chExt cx="8304622" cy="1303506"/>
          </a:xfrm>
        </p:grpSpPr>
        <p:sp>
          <p:nvSpPr>
            <p:cNvPr id="6" name="Rounded Rectangle 5"/>
            <p:cNvSpPr/>
            <p:nvPr/>
          </p:nvSpPr>
          <p:spPr>
            <a:xfrm>
              <a:off x="505840" y="1634254"/>
              <a:ext cx="2568099" cy="13035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Teacher Evaluation Data</a:t>
              </a:r>
              <a:endParaRPr lang="en-US" dirty="0">
                <a:solidFill>
                  <a:srgbClr val="FFFFFF"/>
                </a:solidFill>
              </a:endParaRPr>
            </a:p>
          </p:txBody>
        </p:sp>
        <p:sp>
          <p:nvSpPr>
            <p:cNvPr id="7" name="Right Arrow 6"/>
            <p:cNvSpPr/>
            <p:nvPr/>
          </p:nvSpPr>
          <p:spPr>
            <a:xfrm>
              <a:off x="3229579" y="1634254"/>
              <a:ext cx="2976667" cy="130350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rPr>
                <a:t>Strategic Planning</a:t>
              </a:r>
              <a:endParaRPr lang="en-US" sz="2000" dirty="0">
                <a:solidFill>
                  <a:srgbClr val="FFFFFF"/>
                </a:solidFill>
              </a:endParaRPr>
            </a:p>
          </p:txBody>
        </p:sp>
        <p:sp>
          <p:nvSpPr>
            <p:cNvPr id="8" name="Rounded Rectangle 7"/>
            <p:cNvSpPr/>
            <p:nvPr/>
          </p:nvSpPr>
          <p:spPr>
            <a:xfrm>
              <a:off x="6342431" y="1634254"/>
              <a:ext cx="2468031" cy="130350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Professional Learning</a:t>
              </a:r>
              <a:endParaRPr lang="en-US" dirty="0">
                <a:solidFill>
                  <a:srgbClr val="FFFFFF"/>
                </a:solidFill>
              </a:endParaRPr>
            </a:p>
          </p:txBody>
        </p:sp>
      </p:grpSp>
    </p:spTree>
    <p:extLst>
      <p:ext uri="{BB962C8B-B14F-4D97-AF65-F5344CB8AC3E}">
        <p14:creationId xmlns:p14="http://schemas.microsoft.com/office/powerpoint/2010/main" val="504630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389" y="2082161"/>
            <a:ext cx="6213998" cy="3732737"/>
          </a:xfrm>
        </p:spPr>
        <p:txBody>
          <a:bodyPr/>
          <a:lstStyle/>
          <a:p>
            <a:r>
              <a:rPr lang="en-US" dirty="0" smtClean="0"/>
              <a:t>The mission of the Center on Great Teachers and Leaders (GTL Center) is to foster the capacity of vibrant networks of practitioners, researchers, innovators, and experts to build and sustain a seamless system of support for great teachers and leaders for every school in every state in the nation. </a:t>
            </a:r>
          </a:p>
        </p:txBody>
      </p:sp>
      <p:sp>
        <p:nvSpPr>
          <p:cNvPr id="3" name="Title 2"/>
          <p:cNvSpPr>
            <a:spLocks noGrp="1"/>
          </p:cNvSpPr>
          <p:nvPr>
            <p:ph type="title"/>
          </p:nvPr>
        </p:nvSpPr>
        <p:spPr/>
        <p:txBody>
          <a:bodyPr/>
          <a:lstStyle/>
          <a:p>
            <a:r>
              <a:rPr lang="en-US" dirty="0" smtClean="0"/>
              <a:t>Mission of the Center on </a:t>
            </a:r>
            <a:br>
              <a:rPr lang="en-US" dirty="0" smtClean="0"/>
            </a:br>
            <a:r>
              <a:rPr lang="en-US" dirty="0" smtClean="0"/>
              <a:t>Great Teachers and Leaders</a:t>
            </a:r>
            <a:endParaRPr lang="en-US" dirty="0"/>
          </a:p>
        </p:txBody>
      </p:sp>
      <p:grpSp>
        <p:nvGrpSpPr>
          <p:cNvPr id="5" name="Group 4"/>
          <p:cNvGrpSpPr/>
          <p:nvPr/>
        </p:nvGrpSpPr>
        <p:grpSpPr>
          <a:xfrm>
            <a:off x="5747913" y="-248465"/>
            <a:ext cx="4517182" cy="7013297"/>
            <a:chOff x="5828369" y="-232489"/>
            <a:chExt cx="4517182" cy="7013297"/>
          </a:xfrm>
        </p:grpSpPr>
        <p:sp>
          <p:nvSpPr>
            <p:cNvPr id="6" name="Rectangle 5"/>
            <p:cNvSpPr/>
            <p:nvPr/>
          </p:nvSpPr>
          <p:spPr>
            <a:xfrm rot="10800000">
              <a:off x="5828369" y="1629273"/>
              <a:ext cx="2999752" cy="821617"/>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p:nvSpPr>
          <p:spPr>
            <a:xfrm rot="10800000">
              <a:off x="6981842" y="2598170"/>
              <a:ext cx="3363709" cy="821617"/>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rot="16200000">
              <a:off x="5841545" y="3794232"/>
              <a:ext cx="5151535" cy="821617"/>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rot="5400000">
              <a:off x="5566512" y="1182841"/>
              <a:ext cx="3652277" cy="821617"/>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13" name="Slide Number Placeholder 12"/>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a:t>
            </a:fld>
            <a:endParaRPr lang="en-US" dirty="0">
              <a:solidFill>
                <a:srgbClr val="FFFFFF">
                  <a:lumMod val="75000"/>
                </a:srgbClr>
              </a:solidFill>
            </a:endParaRPr>
          </a:p>
        </p:txBody>
      </p:sp>
    </p:spTree>
    <p:extLst>
      <p:ext uri="{BB962C8B-B14F-4D97-AF65-F5344CB8AC3E}">
        <p14:creationId xmlns:p14="http://schemas.microsoft.com/office/powerpoint/2010/main" val="13976226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1828800"/>
            <a:ext cx="8126274" cy="3852006"/>
          </a:xfrm>
        </p:spPr>
        <p:txBody>
          <a:bodyPr/>
          <a:lstStyle/>
          <a:p>
            <a:r>
              <a:rPr lang="en-US" dirty="0" smtClean="0"/>
              <a:t>Teacher evaluation data help ensure better allocation of resources, including teacher time.</a:t>
            </a:r>
          </a:p>
          <a:p>
            <a:pPr>
              <a:spcBef>
                <a:spcPts val="1200"/>
              </a:spcBef>
            </a:pPr>
            <a:r>
              <a:rPr lang="en-US" dirty="0" smtClean="0"/>
              <a:t>Human judgment is an inevitable—and critical— </a:t>
            </a:r>
            <a:br>
              <a:rPr lang="en-US" dirty="0" smtClean="0"/>
            </a:br>
            <a:r>
              <a:rPr lang="en-US" dirty="0" smtClean="0"/>
              <a:t>piece.</a:t>
            </a:r>
          </a:p>
          <a:p>
            <a:pPr>
              <a:spcBef>
                <a:spcPts val="1200"/>
              </a:spcBef>
            </a:pPr>
            <a:r>
              <a:rPr lang="en-US" dirty="0" smtClean="0"/>
              <a:t>To fill in the gaps around the data, those closest to </a:t>
            </a:r>
            <a:br>
              <a:rPr lang="en-US" dirty="0" smtClean="0"/>
            </a:br>
            <a:r>
              <a:rPr lang="en-US" dirty="0" smtClean="0"/>
              <a:t>the work of teaching and learning should be included in the planning.</a:t>
            </a:r>
          </a:p>
          <a:p>
            <a:pPr>
              <a:spcBef>
                <a:spcPts val="1200"/>
              </a:spcBef>
            </a:pPr>
            <a:r>
              <a:rPr lang="en-US" dirty="0" smtClean="0"/>
              <a:t>Necessary conditions for teacher learning must exist.</a:t>
            </a:r>
          </a:p>
          <a:p>
            <a:pPr>
              <a:spcBef>
                <a:spcPts val="1200"/>
              </a:spcBef>
            </a:pPr>
            <a:r>
              <a:rPr lang="en-US" dirty="0" smtClean="0"/>
              <a:t>Professional learning is high stakes! </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smtClean="0"/>
              <a:t>Principles of Effective Planning Using Evaluation Data</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40</a:t>
            </a:fld>
            <a:endParaRPr lang="en-US" dirty="0"/>
          </a:p>
        </p:txBody>
      </p:sp>
    </p:spTree>
    <p:extLst>
      <p:ext uri="{BB962C8B-B14F-4D97-AF65-F5344CB8AC3E}">
        <p14:creationId xmlns:p14="http://schemas.microsoft.com/office/powerpoint/2010/main" val="25585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121788"/>
            <a:ext cx="8278812" cy="1486894"/>
          </a:xfrm>
        </p:spPr>
        <p:txBody>
          <a:bodyPr>
            <a:noAutofit/>
          </a:bodyPr>
          <a:lstStyle/>
          <a:p>
            <a:r>
              <a:rPr lang="en-US" sz="4000" spc="-30" dirty="0" smtClean="0"/>
              <a:t>Essential Conditions for Effective Data Use for Planning/Assessing Professional Learning</a:t>
            </a:r>
            <a:endParaRPr lang="en-US" sz="4000" spc="-3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41</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18787251"/>
              </p:ext>
            </p:extLst>
          </p:nvPr>
        </p:nvGraphicFramePr>
        <p:xfrm>
          <a:off x="687388" y="1828800"/>
          <a:ext cx="8224837" cy="3732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25659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7388" y="1678662"/>
            <a:ext cx="8229600" cy="2800767"/>
          </a:xfrm>
        </p:spPr>
        <p:txBody>
          <a:bodyPr/>
          <a:lstStyle/>
          <a:p>
            <a:r>
              <a:rPr lang="en-US" dirty="0" smtClean="0"/>
              <a:t>Understanding Systemic Supports for Effective Use of Evaluation Data to Inform Professional Learning</a:t>
            </a:r>
          </a:p>
        </p:txBody>
      </p:sp>
      <p:sp>
        <p:nvSpPr>
          <p:cNvPr id="2" name="Content Placeholder 1"/>
          <p:cNvSpPr>
            <a:spLocks noGrp="1"/>
          </p:cNvSpPr>
          <p:nvPr>
            <p:ph idx="1"/>
          </p:nvPr>
        </p:nvSpPr>
        <p:spPr/>
        <p:txBody>
          <a:bodyPr/>
          <a:lstStyle/>
          <a:p>
            <a:r>
              <a:rPr lang="en-US" dirty="0" smtClean="0"/>
              <a:t> </a:t>
            </a:r>
            <a:endParaRPr lang="en-US" dirty="0"/>
          </a:p>
        </p:txBody>
      </p:sp>
      <p:sp>
        <p:nvSpPr>
          <p:cNvPr id="6" name="Slide Number Placeholder 2"/>
          <p:cNvSpPr>
            <a:spLocks noGrp="1"/>
          </p:cNvSpPr>
          <p:nvPr>
            <p:ph type="sldNum" sz="quarter" idx="12"/>
          </p:nvPr>
        </p:nvSpPr>
        <p:spPr>
          <a:prstGeom prst="rect">
            <a:avLst/>
          </a:prstGeom>
        </p:spPr>
        <p:txBody>
          <a:bodyPr/>
          <a:lstStyle/>
          <a:p>
            <a:fld id="{098116F9-C2CA-4644-9E4C-D61EDB5849E6}" type="slidenum">
              <a:rPr lang="en-US" smtClean="0">
                <a:solidFill>
                  <a:srgbClr val="326295">
                    <a:lumMod val="75000"/>
                  </a:srgbClr>
                </a:solidFill>
              </a:rPr>
              <a:pPr/>
              <a:t>42</a:t>
            </a:fld>
            <a:endParaRPr lang="en-US" dirty="0">
              <a:solidFill>
                <a:srgbClr val="326295">
                  <a:lumMod val="75000"/>
                </a:srgbClr>
              </a:solidFill>
            </a:endParaRPr>
          </a:p>
        </p:txBody>
      </p:sp>
    </p:spTree>
    <p:extLst>
      <p:ext uri="{BB962C8B-B14F-4D97-AF65-F5344CB8AC3E}">
        <p14:creationId xmlns:p14="http://schemas.microsoft.com/office/powerpoint/2010/main" val="2752379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Read </a:t>
            </a:r>
            <a:r>
              <a:rPr lang="en-US" b="1" dirty="0" smtClean="0"/>
              <a:t>Handout 6</a:t>
            </a:r>
            <a:r>
              <a:rPr lang="en-US" dirty="0" smtClean="0"/>
              <a:t>.</a:t>
            </a:r>
          </a:p>
          <a:p>
            <a:pPr>
              <a:spcBef>
                <a:spcPts val="1200"/>
              </a:spcBef>
            </a:pPr>
            <a:r>
              <a:rPr lang="en-US" dirty="0" smtClean="0"/>
              <a:t>How do the four examples of promising practices align with the conditions for professional learning identified earlier?</a:t>
            </a:r>
          </a:p>
          <a:p>
            <a:pPr>
              <a:spcBef>
                <a:spcPts val="1200"/>
              </a:spcBef>
            </a:pPr>
            <a:r>
              <a:rPr lang="en-US" dirty="0" smtClean="0"/>
              <a:t>What more would you like to know?</a:t>
            </a:r>
          </a:p>
          <a:p>
            <a:pPr>
              <a:spcBef>
                <a:spcPts val="1200"/>
              </a:spcBef>
            </a:pPr>
            <a:r>
              <a:rPr lang="en-US" dirty="0" smtClean="0"/>
              <a:t>Which example is worth studying further and potentially applying in your context? </a:t>
            </a:r>
          </a:p>
          <a:p>
            <a:pPr>
              <a:spcBef>
                <a:spcPts val="1200"/>
              </a:spcBef>
            </a:pPr>
            <a:r>
              <a:rPr lang="en-US" dirty="0" smtClean="0"/>
              <a:t>Group vote!</a:t>
            </a:r>
            <a:endParaRPr lang="en-US" dirty="0"/>
          </a:p>
        </p:txBody>
      </p:sp>
      <p:sp>
        <p:nvSpPr>
          <p:cNvPr id="3" name="Title 2"/>
          <p:cNvSpPr>
            <a:spLocks noGrp="1"/>
          </p:cNvSpPr>
          <p:nvPr>
            <p:ph type="title"/>
          </p:nvPr>
        </p:nvSpPr>
        <p:spPr/>
        <p:txBody>
          <a:bodyPr/>
          <a:lstStyle/>
          <a:p>
            <a:r>
              <a:rPr lang="en-US" smtClean="0"/>
              <a:t>Activity 10: Promising Examples of Using Data for Teacher Learning</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43</a:t>
            </a:fld>
            <a:endParaRPr lang="en-US" dirty="0"/>
          </a:p>
        </p:txBody>
      </p:sp>
    </p:spTree>
    <p:extLst>
      <p:ext uri="{BB962C8B-B14F-4D97-AF65-F5344CB8AC3E}">
        <p14:creationId xmlns:p14="http://schemas.microsoft.com/office/powerpoint/2010/main" val="8843508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7389" y="1828800"/>
            <a:ext cx="4799011" cy="3732737"/>
          </a:xfrm>
        </p:spPr>
        <p:txBody>
          <a:bodyPr/>
          <a:lstStyle/>
          <a:p>
            <a:r>
              <a:rPr lang="en-US" dirty="0" smtClean="0"/>
              <a:t>As a school or district team, respond to the questions in </a:t>
            </a:r>
            <a:r>
              <a:rPr lang="en-US" b="1" dirty="0" smtClean="0"/>
              <a:t>Handout 7: District Self-Assessment Tool.</a:t>
            </a:r>
          </a:p>
          <a:p>
            <a:endParaRPr lang="en-US" sz="1600" i="1" dirty="0" smtClean="0"/>
          </a:p>
          <a:p>
            <a:r>
              <a:rPr lang="en-US" sz="1600" i="1" dirty="0" smtClean="0"/>
              <a:t>From High-Quality Professional Development for All Teachers: Effectively Allocating Resources</a:t>
            </a:r>
          </a:p>
          <a:p>
            <a:r>
              <a:rPr lang="en-US" sz="1600" dirty="0" smtClean="0"/>
              <a:t>(</a:t>
            </a:r>
            <a:r>
              <a:rPr lang="en-US" sz="1600" dirty="0" smtClean="0">
                <a:hlinkClick r:id="rId3"/>
              </a:rPr>
              <a:t>http://www.gtlcenter.org/sites/default/files/docs/HighQualityProfessionalDevelopment.pdf</a:t>
            </a:r>
            <a:r>
              <a:rPr lang="en-US" sz="1600" dirty="0" smtClean="0"/>
              <a:t>)</a:t>
            </a:r>
          </a:p>
          <a:p>
            <a:endParaRPr lang="en-US" dirty="0"/>
          </a:p>
        </p:txBody>
      </p:sp>
      <p:sp>
        <p:nvSpPr>
          <p:cNvPr id="4" name="Title 3"/>
          <p:cNvSpPr>
            <a:spLocks noGrp="1"/>
          </p:cNvSpPr>
          <p:nvPr>
            <p:ph type="title"/>
          </p:nvPr>
        </p:nvSpPr>
        <p:spPr/>
        <p:txBody>
          <a:bodyPr>
            <a:normAutofit fontScale="90000"/>
          </a:bodyPr>
          <a:lstStyle/>
          <a:p>
            <a:r>
              <a:rPr lang="en-US" dirty="0" smtClean="0"/>
              <a:t/>
            </a:r>
            <a:br>
              <a:rPr lang="en-US" dirty="0" smtClean="0"/>
            </a:br>
            <a:r>
              <a:rPr lang="en-US" sz="5000" dirty="0" smtClean="0"/>
              <a:t>Activity 11: Pause for Self-Assessment:</a:t>
            </a:r>
            <a:br>
              <a:rPr lang="en-US" sz="5000" dirty="0" smtClean="0"/>
            </a:br>
            <a:r>
              <a:rPr lang="en-US" sz="5000" dirty="0" smtClean="0"/>
              <a:t>Supporting High-Quality Learning</a:t>
            </a:r>
            <a:endParaRPr lang="en-US" sz="5000" dirty="0"/>
          </a:p>
        </p:txBody>
      </p:sp>
      <p:sp>
        <p:nvSpPr>
          <p:cNvPr id="8" name="Slide Number Placeholder 7"/>
          <p:cNvSpPr>
            <a:spLocks noGrp="1"/>
          </p:cNvSpPr>
          <p:nvPr>
            <p:ph type="sldNum" sz="quarter" idx="10"/>
          </p:nvPr>
        </p:nvSpPr>
        <p:spPr/>
        <p:txBody>
          <a:bodyPr/>
          <a:lstStyle/>
          <a:p>
            <a:fld id="{F3477EC8-074D-41C4-94AE-E9EA7CEEA348}" type="slidenum">
              <a:rPr lang="en-US" smtClean="0"/>
              <a:pPr/>
              <a:t>44</a:t>
            </a:fld>
            <a:endParaRPr lang="en-US" dirty="0"/>
          </a:p>
        </p:txBody>
      </p:sp>
      <p:pic>
        <p:nvPicPr>
          <p:cNvPr id="9" name="Picture 2"/>
          <p:cNvPicPr>
            <a:picLocks noGrp="1" noChangeAspect="1" noChangeArrowheads="1"/>
          </p:cNvPicPr>
          <p:nvPr>
            <p:ph idx="4294967295"/>
          </p:nvPr>
        </p:nvPicPr>
        <p:blipFill rotWithShape="1">
          <a:blip r:embed="rId4">
            <a:extLst>
              <a:ext uri="{28A0092B-C50C-407E-A947-70E740481C1C}">
                <a14:useLocalDpi xmlns:a14="http://schemas.microsoft.com/office/drawing/2010/main" val="0"/>
              </a:ext>
            </a:extLst>
          </a:blip>
          <a:srcRect l="34358" t="17778" r="32821" b="6250"/>
          <a:stretch/>
        </p:blipFill>
        <p:spPr bwMode="auto">
          <a:xfrm>
            <a:off x="5848350" y="1870075"/>
            <a:ext cx="3003550" cy="3908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2949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Reflection and Wrap-Up</a:t>
            </a:r>
          </a:p>
        </p:txBody>
      </p:sp>
      <p:sp>
        <p:nvSpPr>
          <p:cNvPr id="2" name="Content Placeholder 1"/>
          <p:cNvSpPr>
            <a:spLocks noGrp="1"/>
          </p:cNvSpPr>
          <p:nvPr>
            <p:ph idx="1"/>
          </p:nvPr>
        </p:nvSpPr>
        <p:spPr/>
        <p:txBody>
          <a:bodyPr/>
          <a:lstStyle/>
          <a:p>
            <a:r>
              <a:rPr lang="en-US" dirty="0" smtClean="0"/>
              <a:t> </a:t>
            </a:r>
            <a:endParaRPr lang="en-US" dirty="0"/>
          </a:p>
        </p:txBody>
      </p:sp>
      <p:sp>
        <p:nvSpPr>
          <p:cNvPr id="6" name="Slide Number Placeholder 2"/>
          <p:cNvSpPr>
            <a:spLocks noGrp="1"/>
          </p:cNvSpPr>
          <p:nvPr>
            <p:ph type="sldNum" sz="quarter" idx="12"/>
          </p:nvPr>
        </p:nvSpPr>
        <p:spPr>
          <a:prstGeom prst="rect">
            <a:avLst/>
          </a:prstGeom>
        </p:spPr>
        <p:txBody>
          <a:bodyPr/>
          <a:lstStyle/>
          <a:p>
            <a:fld id="{098116F9-C2CA-4644-9E4C-D61EDB5849E6}" type="slidenum">
              <a:rPr lang="en-US" smtClean="0"/>
              <a:pPr/>
              <a:t>45</a:t>
            </a:fld>
            <a:endParaRPr lang="en-US" dirty="0"/>
          </a:p>
        </p:txBody>
      </p:sp>
    </p:spTree>
    <p:extLst>
      <p:ext uri="{BB962C8B-B14F-4D97-AF65-F5344CB8AC3E}">
        <p14:creationId xmlns:p14="http://schemas.microsoft.com/office/powerpoint/2010/main" val="36659598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Closing the Loop</a:t>
            </a:r>
          </a:p>
        </p:txBody>
      </p:sp>
      <p:sp>
        <p:nvSpPr>
          <p:cNvPr id="3" name="Slide Number Placeholder 2"/>
          <p:cNvSpPr>
            <a:spLocks noGrp="1"/>
          </p:cNvSpPr>
          <p:nvPr>
            <p:ph type="sldNum" sz="quarter" idx="10"/>
          </p:nvPr>
        </p:nvSpPr>
        <p:spPr/>
        <p:txBody>
          <a:bodyPr/>
          <a:lstStyle/>
          <a:p>
            <a:pPr algn="r"/>
            <a:fld id="{F3477EC8-074D-41C4-94AE-E9EA7CEEA348}" type="slidenum">
              <a:rPr>
                <a:solidFill>
                  <a:srgbClr val="FFFFFF">
                    <a:lumMod val="75000"/>
                  </a:srgbClr>
                </a:solidFill>
              </a:rPr>
              <a:pPr algn="r"/>
              <a:t>46</a:t>
            </a:fld>
            <a:endParaRPr dirty="0">
              <a:solidFill>
                <a:srgbClr val="FFFFFF">
                  <a:lumMod val="75000"/>
                </a:srgbClr>
              </a:solidFill>
            </a:endParaRPr>
          </a:p>
        </p:txBody>
      </p:sp>
      <p:graphicFrame>
        <p:nvGraphicFramePr>
          <p:cNvPr id="8" name="Diagram 7"/>
          <p:cNvGraphicFramePr/>
          <p:nvPr>
            <p:extLst>
              <p:ext uri="{D42A27DB-BD31-4B8C-83A1-F6EECF244321}">
                <p14:modId xmlns:p14="http://schemas.microsoft.com/office/powerpoint/2010/main" val="1554838345"/>
              </p:ext>
            </p:extLst>
          </p:nvPr>
        </p:nvGraphicFramePr>
        <p:xfrm>
          <a:off x="914401" y="1982354"/>
          <a:ext cx="7626926" cy="3390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2351969" y="4759948"/>
            <a:ext cx="5209974" cy="384721"/>
          </a:xfrm>
          <a:prstGeom prst="rect">
            <a:avLst/>
          </a:prstGeom>
          <a:noFill/>
        </p:spPr>
        <p:txBody>
          <a:bodyPr wrap="square" rtlCol="0">
            <a:spAutoFit/>
          </a:bodyPr>
          <a:lstStyle/>
          <a:p>
            <a:pPr algn="ctr"/>
            <a:r>
              <a:rPr lang="en-US" sz="1900" b="1" dirty="0" smtClean="0">
                <a:solidFill>
                  <a:schemeClr val="tx2">
                    <a:lumMod val="75000"/>
                  </a:schemeClr>
                </a:solidFill>
              </a:rPr>
              <a:t>Ongoing, Embedded, and Differentiated</a:t>
            </a:r>
            <a:endParaRPr lang="en-US" sz="1900" b="1" dirty="0">
              <a:solidFill>
                <a:schemeClr val="tx2">
                  <a:lumMod val="75000"/>
                </a:schemeClr>
              </a:solidFill>
            </a:endParaRPr>
          </a:p>
        </p:txBody>
      </p:sp>
      <p:pic>
        <p:nvPicPr>
          <p:cNvPr id="6" name="Picture 3" descr="C:\Users\dsorensen\AppData\Local\Microsoft\Windows\Temporary Internet Files\Content.IE5\K87D6HSO\MC900151525[1].wmf"/>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0728" y="2169335"/>
            <a:ext cx="1804111" cy="13322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dsorensen\AppData\Local\Microsoft\Windows\Temporary Internet Files\Content.IE5\SO51EI45\MC900389450[1].wmf"/>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84880" y="2112377"/>
            <a:ext cx="1581896" cy="15779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dsorensen\AppData\Local\Microsoft\Windows\Temporary Internet Files\Content.IE5\B2JVXWNR\MC900433868[1].png"/>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41269" y="1874923"/>
            <a:ext cx="2052828" cy="2052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5519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6"/>
          <p:cNvGraphicFramePr>
            <a:graphicFrameLocks noGrp="1"/>
          </p:cNvGraphicFramePr>
          <p:nvPr>
            <p:ph idx="1"/>
            <p:extLst>
              <p:ext uri="{D42A27DB-BD31-4B8C-83A1-F6EECF244321}">
                <p14:modId xmlns:p14="http://schemas.microsoft.com/office/powerpoint/2010/main" val="1104646245"/>
              </p:ext>
            </p:extLst>
          </p:nvPr>
        </p:nvGraphicFramePr>
        <p:xfrm>
          <a:off x="687388" y="1828800"/>
          <a:ext cx="8113712" cy="3648635"/>
        </p:xfrm>
        <a:graphic>
          <a:graphicData uri="http://schemas.openxmlformats.org/drawingml/2006/table">
            <a:tbl>
              <a:tblPr firstRow="1" bandRow="1">
                <a:tableStyleId>{5C22544A-7EE6-4342-B048-85BDC9FD1C3A}</a:tableStyleId>
              </a:tblPr>
              <a:tblGrid>
                <a:gridCol w="3310300"/>
                <a:gridCol w="4803412"/>
              </a:tblGrid>
              <a:tr h="457200">
                <a:tc>
                  <a:txBody>
                    <a:bodyPr/>
                    <a:lstStyle/>
                    <a:p>
                      <a:r>
                        <a:rPr lang="en-US" sz="2000" dirty="0" smtClean="0"/>
                        <a:t>It’s Not Just About</a:t>
                      </a:r>
                      <a:r>
                        <a:rPr lang="en-US" sz="2000" baseline="0" dirty="0" smtClean="0"/>
                        <a:t> </a:t>
                      </a:r>
                      <a:r>
                        <a:rPr lang="en-US" sz="2000" dirty="0" smtClean="0"/>
                        <a:t>…</a:t>
                      </a:r>
                      <a:endParaRPr lang="en-US" sz="2000" dirty="0"/>
                    </a:p>
                  </a:txBody>
                  <a:tcPr marL="96154" marR="96154" anchor="ctr"/>
                </a:tc>
                <a:tc>
                  <a:txBody>
                    <a:bodyPr/>
                    <a:lstStyle/>
                    <a:p>
                      <a:r>
                        <a:rPr lang="en-US" sz="2000" dirty="0" smtClean="0"/>
                        <a:t>It’s Really About ...</a:t>
                      </a:r>
                      <a:endParaRPr lang="en-US" sz="2000" dirty="0"/>
                    </a:p>
                  </a:txBody>
                  <a:tcPr marL="96154" marR="96154" anchor="ctr"/>
                </a:tc>
              </a:tr>
              <a:tr h="1183341">
                <a:tc>
                  <a:txBody>
                    <a:bodyPr/>
                    <a:lstStyle/>
                    <a:p>
                      <a:pPr marL="274320" indent="-274320">
                        <a:buClr>
                          <a:schemeClr val="bg1">
                            <a:lumMod val="65000"/>
                          </a:schemeClr>
                        </a:buClr>
                        <a:buFont typeface="Wingdings" panose="05000000000000000000" pitchFamily="2" charset="2"/>
                        <a:buChar char="§"/>
                      </a:pPr>
                      <a:r>
                        <a:rPr lang="en-US" sz="2000" dirty="0" smtClean="0">
                          <a:solidFill>
                            <a:schemeClr val="tx2">
                              <a:lumMod val="75000"/>
                            </a:schemeClr>
                          </a:solidFill>
                        </a:rPr>
                        <a:t>Including student data in the evaluation system</a:t>
                      </a:r>
                      <a:endParaRPr lang="en-US" sz="2000" dirty="0">
                        <a:solidFill>
                          <a:schemeClr val="tx2">
                            <a:lumMod val="75000"/>
                          </a:schemeClr>
                        </a:solidFill>
                      </a:endParaRPr>
                    </a:p>
                  </a:txBody>
                  <a:tcPr marL="96154" marR="96154"/>
                </a:tc>
                <a:tc>
                  <a:txBody>
                    <a:bodyPr/>
                    <a:lstStyle/>
                    <a:p>
                      <a:pPr marL="274320" indent="-274320">
                        <a:buClr>
                          <a:schemeClr val="bg1">
                            <a:lumMod val="65000"/>
                          </a:schemeClr>
                        </a:buClr>
                        <a:buFont typeface="Wingdings" panose="05000000000000000000" pitchFamily="2" charset="2"/>
                        <a:buChar char="§"/>
                      </a:pPr>
                      <a:r>
                        <a:rPr lang="en-US" sz="2000" dirty="0" smtClean="0">
                          <a:solidFill>
                            <a:schemeClr val="tx2">
                              <a:lumMod val="75000"/>
                            </a:schemeClr>
                          </a:solidFill>
                        </a:rPr>
                        <a:t>Analyzing</a:t>
                      </a:r>
                      <a:r>
                        <a:rPr lang="en-US" sz="2000" baseline="0" dirty="0" smtClean="0">
                          <a:solidFill>
                            <a:schemeClr val="tx2">
                              <a:lumMod val="75000"/>
                            </a:schemeClr>
                          </a:solidFill>
                        </a:rPr>
                        <a:t> the results in relation to specific teaching and leadership practices</a:t>
                      </a:r>
                      <a:endParaRPr lang="en-US" sz="2000" dirty="0">
                        <a:solidFill>
                          <a:schemeClr val="tx2">
                            <a:lumMod val="75000"/>
                          </a:schemeClr>
                        </a:solidFill>
                      </a:endParaRPr>
                    </a:p>
                  </a:txBody>
                  <a:tcPr marL="96154" marR="96154"/>
                </a:tc>
              </a:tr>
              <a:tr h="824753">
                <a:tc>
                  <a:txBody>
                    <a:bodyPr/>
                    <a:lstStyle/>
                    <a:p>
                      <a:pPr marL="274320" indent="-274320">
                        <a:buClr>
                          <a:schemeClr val="bg1">
                            <a:lumMod val="65000"/>
                          </a:schemeClr>
                        </a:buClr>
                        <a:buFont typeface="Wingdings" panose="05000000000000000000" pitchFamily="2" charset="2"/>
                        <a:buChar char="§"/>
                      </a:pPr>
                      <a:r>
                        <a:rPr lang="en-US" sz="2000" dirty="0" smtClean="0">
                          <a:solidFill>
                            <a:schemeClr val="tx2">
                              <a:lumMod val="75000"/>
                            </a:schemeClr>
                          </a:solidFill>
                        </a:rPr>
                        <a:t>Conducting frequent,</a:t>
                      </a:r>
                      <a:r>
                        <a:rPr lang="en-US" sz="2000" baseline="0" dirty="0" smtClean="0">
                          <a:solidFill>
                            <a:schemeClr val="tx2">
                              <a:lumMod val="75000"/>
                            </a:schemeClr>
                          </a:solidFill>
                        </a:rPr>
                        <a:t> reliable observations</a:t>
                      </a:r>
                      <a:endParaRPr lang="en-US" sz="2000" dirty="0">
                        <a:solidFill>
                          <a:schemeClr val="tx2">
                            <a:lumMod val="75000"/>
                          </a:schemeClr>
                        </a:solidFill>
                      </a:endParaRPr>
                    </a:p>
                  </a:txBody>
                  <a:tcPr marL="96154" marR="96154"/>
                </a:tc>
                <a:tc>
                  <a:txBody>
                    <a:bodyPr/>
                    <a:lstStyle/>
                    <a:p>
                      <a:pPr marL="274320" indent="-274320">
                        <a:buClr>
                          <a:schemeClr val="bg1">
                            <a:lumMod val="65000"/>
                          </a:schemeClr>
                        </a:buClr>
                        <a:buFont typeface="Wingdings" panose="05000000000000000000" pitchFamily="2" charset="2"/>
                        <a:buChar char="§"/>
                      </a:pPr>
                      <a:r>
                        <a:rPr lang="en-US" sz="2000" dirty="0" smtClean="0">
                          <a:solidFill>
                            <a:schemeClr val="tx2">
                              <a:lumMod val="75000"/>
                            </a:schemeClr>
                          </a:solidFill>
                        </a:rPr>
                        <a:t>Meaningful</a:t>
                      </a:r>
                      <a:r>
                        <a:rPr lang="en-US" sz="2000" baseline="0" dirty="0" smtClean="0">
                          <a:solidFill>
                            <a:schemeClr val="tx2">
                              <a:lumMod val="75000"/>
                            </a:schemeClr>
                          </a:solidFill>
                        </a:rPr>
                        <a:t>, actionable feedback and conversations about how to grow</a:t>
                      </a:r>
                      <a:endParaRPr lang="en-US" sz="2000" dirty="0">
                        <a:solidFill>
                          <a:schemeClr val="tx2">
                            <a:lumMod val="75000"/>
                          </a:schemeClr>
                        </a:solidFill>
                      </a:endParaRPr>
                    </a:p>
                  </a:txBody>
                  <a:tcPr marL="96154" marR="96154"/>
                </a:tc>
              </a:tr>
              <a:tr h="1183341">
                <a:tc>
                  <a:txBody>
                    <a:bodyPr/>
                    <a:lstStyle/>
                    <a:p>
                      <a:pPr marL="274320" indent="-274320">
                        <a:buClr>
                          <a:schemeClr val="bg1">
                            <a:lumMod val="65000"/>
                          </a:schemeClr>
                        </a:buClr>
                        <a:buFont typeface="Wingdings" panose="05000000000000000000" pitchFamily="2" charset="2"/>
                        <a:buChar char="§"/>
                      </a:pPr>
                      <a:r>
                        <a:rPr lang="en-US" sz="2000" dirty="0" smtClean="0">
                          <a:solidFill>
                            <a:schemeClr val="tx2">
                              <a:lumMod val="75000"/>
                            </a:schemeClr>
                          </a:solidFill>
                        </a:rPr>
                        <a:t>Rating teachers with </a:t>
                      </a:r>
                      <a:br>
                        <a:rPr lang="en-US" sz="2000" dirty="0" smtClean="0">
                          <a:solidFill>
                            <a:schemeClr val="tx2">
                              <a:lumMod val="75000"/>
                            </a:schemeClr>
                          </a:solidFill>
                        </a:rPr>
                      </a:br>
                      <a:r>
                        <a:rPr lang="en-US" sz="2000" dirty="0" smtClean="0">
                          <a:solidFill>
                            <a:schemeClr val="tx2">
                              <a:lumMod val="75000"/>
                            </a:schemeClr>
                          </a:solidFill>
                        </a:rPr>
                        <a:t>a summative rating</a:t>
                      </a:r>
                      <a:r>
                        <a:rPr lang="en-US" sz="2000" baseline="0" dirty="0" smtClean="0">
                          <a:solidFill>
                            <a:schemeClr val="tx2">
                              <a:lumMod val="75000"/>
                            </a:schemeClr>
                          </a:solidFill>
                        </a:rPr>
                        <a:t> label</a:t>
                      </a:r>
                      <a:endParaRPr lang="en-US" sz="2000" dirty="0">
                        <a:solidFill>
                          <a:schemeClr val="tx2">
                            <a:lumMod val="75000"/>
                          </a:schemeClr>
                        </a:solidFill>
                      </a:endParaRPr>
                    </a:p>
                  </a:txBody>
                  <a:tcPr marL="96154" marR="96154"/>
                </a:tc>
                <a:tc>
                  <a:txBody>
                    <a:bodyPr/>
                    <a:lstStyle/>
                    <a:p>
                      <a:pPr marL="274320" indent="-274320">
                        <a:buClr>
                          <a:schemeClr val="bg1">
                            <a:lumMod val="65000"/>
                          </a:schemeClr>
                        </a:buClr>
                        <a:buFont typeface="Wingdings" panose="05000000000000000000" pitchFamily="2" charset="2"/>
                        <a:buChar char="§"/>
                      </a:pPr>
                      <a:r>
                        <a:rPr lang="en-US" sz="2000" dirty="0" smtClean="0">
                          <a:solidFill>
                            <a:schemeClr val="tx2">
                              <a:lumMod val="75000"/>
                            </a:schemeClr>
                          </a:solidFill>
                        </a:rPr>
                        <a:t>Linking evaluation results to career paths,</a:t>
                      </a:r>
                      <a:r>
                        <a:rPr lang="en-US" sz="2000" baseline="0" dirty="0" smtClean="0">
                          <a:solidFill>
                            <a:schemeClr val="tx2">
                              <a:lumMod val="75000"/>
                            </a:schemeClr>
                          </a:solidFill>
                        </a:rPr>
                        <a:t> </a:t>
                      </a:r>
                      <a:r>
                        <a:rPr lang="en-US" sz="2000" dirty="0" smtClean="0">
                          <a:solidFill>
                            <a:schemeClr val="tx2">
                              <a:lumMod val="75000"/>
                            </a:schemeClr>
                          </a:solidFill>
                        </a:rPr>
                        <a:t>opportunities, and systems of support</a:t>
                      </a:r>
                      <a:endParaRPr lang="en-US" sz="2000" dirty="0">
                        <a:solidFill>
                          <a:schemeClr val="tx2">
                            <a:lumMod val="75000"/>
                          </a:schemeClr>
                        </a:solidFill>
                      </a:endParaRPr>
                    </a:p>
                  </a:txBody>
                  <a:tcPr marL="96154" marR="96154"/>
                </a:tc>
              </a:tr>
            </a:tbl>
          </a:graphicData>
        </a:graphic>
      </p:graphicFrame>
      <p:sp>
        <p:nvSpPr>
          <p:cNvPr id="3" name="Title 2"/>
          <p:cNvSpPr>
            <a:spLocks noGrp="1"/>
          </p:cNvSpPr>
          <p:nvPr>
            <p:ph type="title"/>
          </p:nvPr>
        </p:nvSpPr>
        <p:spPr/>
        <p:txBody>
          <a:bodyPr/>
          <a:lstStyle/>
          <a:p>
            <a:r>
              <a:rPr lang="en-US" dirty="0" smtClean="0"/>
              <a:t>Linking Educator Evaluation and Professional Learning</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47</a:t>
            </a:fld>
            <a:endParaRPr lang="en-US" dirty="0"/>
          </a:p>
        </p:txBody>
      </p:sp>
    </p:spTree>
    <p:extLst>
      <p:ext uri="{BB962C8B-B14F-4D97-AF65-F5344CB8AC3E}">
        <p14:creationId xmlns:p14="http://schemas.microsoft.com/office/powerpoint/2010/main" val="14690260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Additional Resources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48</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82328000"/>
              </p:ext>
            </p:extLst>
          </p:nvPr>
        </p:nvGraphicFramePr>
        <p:xfrm>
          <a:off x="687388" y="1130300"/>
          <a:ext cx="8164512" cy="4625340"/>
        </p:xfrm>
        <a:graphic>
          <a:graphicData uri="http://schemas.openxmlformats.org/drawingml/2006/table">
            <a:tbl>
              <a:tblPr firstRow="1" bandRow="1">
                <a:tableStyleId>{5C22544A-7EE6-4342-B048-85BDC9FD1C3A}</a:tableStyleId>
              </a:tblPr>
              <a:tblGrid>
                <a:gridCol w="1167236"/>
                <a:gridCol w="3241151"/>
                <a:gridCol w="3756125"/>
              </a:tblGrid>
              <a:tr h="419100">
                <a:tc>
                  <a:txBody>
                    <a:bodyPr/>
                    <a:lstStyle/>
                    <a:p>
                      <a:r>
                        <a:rPr lang="en-US" dirty="0" smtClean="0"/>
                        <a:t>What</a:t>
                      </a:r>
                      <a:endParaRPr lang="en-US" dirty="0"/>
                    </a:p>
                  </a:txBody>
                  <a:tcPr/>
                </a:tc>
                <a:tc>
                  <a:txBody>
                    <a:bodyPr/>
                    <a:lstStyle/>
                    <a:p>
                      <a:r>
                        <a:rPr lang="en-US" dirty="0" smtClean="0"/>
                        <a:t>Resource Topic or Title</a:t>
                      </a:r>
                      <a:endParaRPr lang="en-US" dirty="0"/>
                    </a:p>
                  </a:txBody>
                  <a:tcPr/>
                </a:tc>
                <a:tc>
                  <a:txBody>
                    <a:bodyPr/>
                    <a:lstStyle/>
                    <a:p>
                      <a:r>
                        <a:rPr lang="en-US" dirty="0" smtClean="0"/>
                        <a:t>Where</a:t>
                      </a:r>
                      <a:r>
                        <a:rPr lang="en-US" baseline="0" dirty="0" smtClean="0"/>
                        <a:t> It’s Available</a:t>
                      </a:r>
                      <a:endParaRPr lang="en-US" dirty="0"/>
                    </a:p>
                  </a:txBody>
                  <a:tcPr/>
                </a:tc>
              </a:tr>
              <a:tr h="370840">
                <a:tc>
                  <a:txBody>
                    <a:bodyPr/>
                    <a:lstStyle/>
                    <a:p>
                      <a:r>
                        <a:rPr lang="en-US" sz="1300" dirty="0" smtClean="0">
                          <a:solidFill>
                            <a:schemeClr val="tx2">
                              <a:lumMod val="75000"/>
                            </a:schemeClr>
                          </a:solidFill>
                        </a:rPr>
                        <a:t>Self- Assessment</a:t>
                      </a:r>
                      <a:endParaRPr lang="en-US" sz="1300" dirty="0">
                        <a:solidFill>
                          <a:schemeClr val="tx2">
                            <a:lumMod val="75000"/>
                          </a:schemeClr>
                        </a:solidFill>
                      </a:endParaRPr>
                    </a:p>
                  </a:txBody>
                  <a:tcPr/>
                </a:tc>
                <a:tc>
                  <a:txBody>
                    <a:bodyPr/>
                    <a:lstStyle/>
                    <a:p>
                      <a:r>
                        <a:rPr lang="en-US" sz="1300" dirty="0" smtClean="0">
                          <a:solidFill>
                            <a:schemeClr val="tx2">
                              <a:lumMod val="75000"/>
                            </a:schemeClr>
                          </a:solidFill>
                        </a:rPr>
                        <a:t>Teacher Evaluation Self-Assessment </a:t>
                      </a:r>
                      <a:r>
                        <a:rPr lang="en-US" sz="1300" baseline="0" dirty="0" smtClean="0">
                          <a:solidFill>
                            <a:schemeClr val="tx2">
                              <a:lumMod val="75000"/>
                            </a:schemeClr>
                          </a:solidFill>
                        </a:rPr>
                        <a:t>Information and Process</a:t>
                      </a:r>
                      <a:endParaRPr lang="en-US" sz="1300" dirty="0">
                        <a:solidFill>
                          <a:schemeClr val="tx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u="sng" kern="1200" spc="-30" baseline="0" dirty="0" smtClean="0">
                          <a:solidFill>
                            <a:schemeClr val="dk1"/>
                          </a:solidFill>
                          <a:effectLst/>
                          <a:latin typeface="+mn-lt"/>
                          <a:ea typeface="+mn-ea"/>
                          <a:cs typeface="+mn-cs"/>
                          <a:hlinkClick r:id="rId2"/>
                        </a:rPr>
                        <a:t>http://www.doe.mass.edu/edeval/training/modules/M3.pdf</a:t>
                      </a:r>
                      <a:endParaRPr lang="en-US" sz="1300" spc="-30" baseline="0" dirty="0"/>
                    </a:p>
                  </a:txBody>
                  <a:tcPr/>
                </a:tc>
              </a:tr>
              <a:tr h="370840">
                <a:tc>
                  <a:txBody>
                    <a:bodyPr/>
                    <a:lstStyle/>
                    <a:p>
                      <a:r>
                        <a:rPr lang="en-US" sz="1300" dirty="0" smtClean="0">
                          <a:solidFill>
                            <a:schemeClr val="tx2">
                              <a:lumMod val="75000"/>
                            </a:schemeClr>
                          </a:solidFill>
                        </a:rPr>
                        <a:t>Formative Evaluation</a:t>
                      </a:r>
                      <a:endParaRPr lang="en-US" sz="1300" dirty="0">
                        <a:solidFill>
                          <a:schemeClr val="tx2">
                            <a:lumMod val="75000"/>
                          </a:schemeClr>
                        </a:solidFill>
                      </a:endParaRPr>
                    </a:p>
                  </a:txBody>
                  <a:tcPr/>
                </a:tc>
                <a:tc>
                  <a:txBody>
                    <a:bodyPr/>
                    <a:lstStyle/>
                    <a:p>
                      <a:r>
                        <a:rPr lang="en-US" sz="1300" dirty="0" smtClean="0">
                          <a:solidFill>
                            <a:schemeClr val="tx2">
                              <a:lumMod val="75000"/>
                            </a:schemeClr>
                          </a:solidFill>
                        </a:rPr>
                        <a:t>Carnegie Foundation: Feedback Conversation</a:t>
                      </a:r>
                      <a:r>
                        <a:rPr lang="en-US" sz="1300" baseline="0" dirty="0" smtClean="0">
                          <a:solidFill>
                            <a:schemeClr val="tx2">
                              <a:lumMod val="75000"/>
                            </a:schemeClr>
                          </a:solidFill>
                        </a:rPr>
                        <a:t> Protocol</a:t>
                      </a:r>
                      <a:endParaRPr lang="en-US" sz="1300" dirty="0">
                        <a:solidFill>
                          <a:schemeClr val="tx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hlinkClick r:id="rId3"/>
                        </a:rPr>
                        <a:t>http://commons.carnegiefoundation.org/wp-content/uploads/2013/08/BRIEF_Feedback-for-Teachers.pdf</a:t>
                      </a:r>
                      <a:endParaRPr lang="en-US" sz="13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2">
                              <a:lumMod val="75000"/>
                            </a:schemeClr>
                          </a:solidFill>
                        </a:rPr>
                        <a:t>Formative Evaluation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2">
                              <a:lumMod val="75000"/>
                            </a:schemeClr>
                          </a:solidFill>
                        </a:rPr>
                        <a:t>Institute of Education</a:t>
                      </a:r>
                      <a:r>
                        <a:rPr lang="en-US" sz="1300" baseline="0" dirty="0" smtClean="0">
                          <a:solidFill>
                            <a:schemeClr val="tx2">
                              <a:lumMod val="75000"/>
                            </a:schemeClr>
                          </a:solidFill>
                        </a:rPr>
                        <a:t> Sciences: </a:t>
                      </a:r>
                      <a:r>
                        <a:rPr lang="en-US" sz="1300" dirty="0" smtClean="0">
                          <a:solidFill>
                            <a:schemeClr val="tx2">
                              <a:lumMod val="75000"/>
                            </a:schemeClr>
                          </a:solidFill>
                        </a:rPr>
                        <a:t>Structuring Data-Informed Conversations</a:t>
                      </a:r>
                      <a:endParaRPr lang="en-US" sz="1300" dirty="0">
                        <a:solidFill>
                          <a:schemeClr val="tx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hlinkClick r:id="rId4"/>
                        </a:rPr>
                        <a:t>http://ies.ed.gov/ncee/edlabs/regions/pacific/pdf/REL_2013001.pdf</a:t>
                      </a:r>
                      <a:r>
                        <a:rPr lang="en-US" sz="1300" dirty="0" smtClean="0"/>
                        <a:t> </a:t>
                      </a:r>
                      <a:endParaRPr lang="en-US" sz="1300" dirty="0"/>
                    </a:p>
                  </a:txBody>
                  <a:tcPr/>
                </a:tc>
              </a:tr>
              <a:tr h="370840">
                <a:tc>
                  <a:txBody>
                    <a:bodyPr/>
                    <a:lstStyle/>
                    <a:p>
                      <a:r>
                        <a:rPr lang="en-US" sz="1300" kern="1200" dirty="0" smtClean="0">
                          <a:solidFill>
                            <a:schemeClr val="tx2">
                              <a:lumMod val="75000"/>
                            </a:schemeClr>
                          </a:solidFill>
                          <a:latin typeface="+mn-lt"/>
                          <a:ea typeface="+mn-ea"/>
                          <a:cs typeface="+mn-cs"/>
                        </a:rPr>
                        <a:t>Summative Evaluation</a:t>
                      </a:r>
                      <a:endParaRPr lang="en-US" sz="1300" kern="1200" dirty="0">
                        <a:solidFill>
                          <a:schemeClr val="tx2">
                            <a:lumMod val="75000"/>
                          </a:schemeClr>
                        </a:solidFill>
                        <a:latin typeface="+mn-lt"/>
                        <a:ea typeface="+mn-ea"/>
                        <a:cs typeface="+mn-cs"/>
                      </a:endParaRPr>
                    </a:p>
                  </a:txBody>
                  <a:tcPr/>
                </a:tc>
                <a:tc>
                  <a:txBody>
                    <a:bodyPr/>
                    <a:lstStyle/>
                    <a:p>
                      <a:r>
                        <a:rPr lang="en-US" sz="1300" dirty="0" smtClean="0">
                          <a:solidFill>
                            <a:schemeClr val="tx2">
                              <a:lumMod val="75000"/>
                            </a:schemeClr>
                          </a:solidFill>
                        </a:rPr>
                        <a:t>Observation Data Collection Tool</a:t>
                      </a:r>
                      <a:endParaRPr lang="en-US" sz="1300" dirty="0">
                        <a:solidFill>
                          <a:schemeClr val="tx2">
                            <a:lumMod val="75000"/>
                          </a:schemeClr>
                        </a:solidFill>
                      </a:endParaRPr>
                    </a:p>
                  </a:txBody>
                  <a:tcPr/>
                </a:tc>
                <a:tc>
                  <a:txBody>
                    <a:bodyPr/>
                    <a:lstStyle/>
                    <a:p>
                      <a:r>
                        <a:rPr lang="en-US" sz="1300" dirty="0" smtClean="0">
                          <a:hlinkClick r:id="rId5"/>
                        </a:rPr>
                        <a:t>http://bloomboard.com/schools</a:t>
                      </a:r>
                      <a:r>
                        <a:rPr lang="en-US" sz="1300" dirty="0" smtClean="0"/>
                        <a:t> </a:t>
                      </a:r>
                      <a:endParaRPr lang="en-US" sz="1300" dirty="0"/>
                    </a:p>
                  </a:txBody>
                  <a:tcPr/>
                </a:tc>
              </a:tr>
              <a:tr h="370840">
                <a:tc>
                  <a:txBody>
                    <a:bodyPr/>
                    <a:lstStyle/>
                    <a:p>
                      <a:r>
                        <a:rPr lang="en-US" sz="1300" kern="1200" dirty="0" smtClean="0">
                          <a:solidFill>
                            <a:schemeClr val="tx2">
                              <a:lumMod val="75000"/>
                            </a:schemeClr>
                          </a:solidFill>
                          <a:latin typeface="+mn-lt"/>
                          <a:ea typeface="+mn-ea"/>
                          <a:cs typeface="+mn-cs"/>
                        </a:rPr>
                        <a:t>Publication</a:t>
                      </a:r>
                      <a:endParaRPr lang="en-US" sz="1300" kern="1200" dirty="0">
                        <a:solidFill>
                          <a:schemeClr val="tx2">
                            <a:lumMod val="75000"/>
                          </a:schemeClr>
                        </a:solidFill>
                        <a:latin typeface="+mn-lt"/>
                        <a:ea typeface="+mn-ea"/>
                        <a:cs typeface="+mn-cs"/>
                      </a:endParaRPr>
                    </a:p>
                  </a:txBody>
                  <a:tcPr/>
                </a:tc>
                <a:tc>
                  <a:txBody>
                    <a:bodyPr/>
                    <a:lstStyle/>
                    <a:p>
                      <a:r>
                        <a:rPr lang="en-US" sz="1300" dirty="0" smtClean="0">
                          <a:solidFill>
                            <a:schemeClr val="tx2">
                              <a:lumMod val="75000"/>
                            </a:schemeClr>
                          </a:solidFill>
                        </a:rPr>
                        <a:t>Ge</a:t>
                      </a:r>
                      <a:r>
                        <a:rPr lang="en-US" sz="1300" i="1" dirty="0" smtClean="0">
                          <a:solidFill>
                            <a:schemeClr val="tx2">
                              <a:lumMod val="75000"/>
                            </a:schemeClr>
                          </a:solidFill>
                        </a:rPr>
                        <a:t>nerating Teaching Effectiveness: The Role of Job-Embedded Professional Development in Teacher Evaluation</a:t>
                      </a:r>
                      <a:endParaRPr lang="en-US" sz="1300" i="1" dirty="0">
                        <a:solidFill>
                          <a:schemeClr val="tx2">
                            <a:lumMod val="75000"/>
                          </a:schemeClr>
                        </a:solidFill>
                      </a:endParaRPr>
                    </a:p>
                  </a:txBody>
                  <a:tcPr/>
                </a:tc>
                <a:tc>
                  <a:txBody>
                    <a:bodyPr/>
                    <a:lstStyle/>
                    <a:p>
                      <a:r>
                        <a:rPr lang="en-US" sz="1300" spc="20" baseline="0" dirty="0" smtClean="0">
                          <a:hlinkClick r:id="rId6"/>
                        </a:rPr>
                        <a:t>http://www.gtlcenter.org/sites/default/files/docs/GeneratingTeachingEffectiveness.pdf</a:t>
                      </a:r>
                      <a:r>
                        <a:rPr lang="en-US" sz="1300" spc="20" baseline="0" dirty="0" smtClean="0"/>
                        <a:t> </a:t>
                      </a:r>
                      <a:endParaRPr lang="en-US" sz="1300" spc="20" baseline="0" dirty="0"/>
                    </a:p>
                  </a:txBody>
                  <a:tcPr/>
                </a:tc>
              </a:tr>
              <a:tr h="370840">
                <a:tc>
                  <a:txBody>
                    <a:bodyPr/>
                    <a:lstStyle/>
                    <a:p>
                      <a:r>
                        <a:rPr lang="en-US" sz="1300" kern="1200" dirty="0" smtClean="0">
                          <a:solidFill>
                            <a:schemeClr val="tx2">
                              <a:lumMod val="75000"/>
                            </a:schemeClr>
                          </a:solidFill>
                          <a:latin typeface="+mn-lt"/>
                          <a:ea typeface="+mn-ea"/>
                          <a:cs typeface="+mn-cs"/>
                        </a:rPr>
                        <a:t>Publication</a:t>
                      </a:r>
                      <a:endParaRPr lang="en-US" sz="1300" kern="1200" dirty="0">
                        <a:solidFill>
                          <a:schemeClr val="tx2">
                            <a:lumMod val="75000"/>
                          </a:schemeClr>
                        </a:solidFill>
                        <a:latin typeface="+mn-lt"/>
                        <a:ea typeface="+mn-ea"/>
                        <a:cs typeface="+mn-cs"/>
                      </a:endParaRPr>
                    </a:p>
                  </a:txBody>
                  <a:tcPr/>
                </a:tc>
                <a:tc>
                  <a:txBody>
                    <a:bodyPr/>
                    <a:lstStyle/>
                    <a:p>
                      <a:r>
                        <a:rPr lang="en-US" sz="1300" i="1" dirty="0" smtClean="0">
                          <a:solidFill>
                            <a:schemeClr val="tx2">
                              <a:lumMod val="75000"/>
                            </a:schemeClr>
                          </a:solidFill>
                        </a:rPr>
                        <a:t>High-Quality Professional Development for All Teachers: Effectively Allocating Resources</a:t>
                      </a:r>
                      <a:endParaRPr lang="en-US" sz="1300" i="1" dirty="0">
                        <a:solidFill>
                          <a:schemeClr val="tx2">
                            <a:lumMod val="75000"/>
                          </a:schemeClr>
                        </a:solidFill>
                      </a:endParaRPr>
                    </a:p>
                  </a:txBody>
                  <a:tcPr/>
                </a:tc>
                <a:tc>
                  <a:txBody>
                    <a:bodyPr/>
                    <a:lstStyle/>
                    <a:p>
                      <a:r>
                        <a:rPr lang="en-US" sz="1300" spc="20" baseline="0" dirty="0" smtClean="0">
                          <a:hlinkClick r:id="rId7"/>
                        </a:rPr>
                        <a:t>http://www.gtlcenter.org/sites/default/files/docs/HighQualityProfessionalDevelopment.pdf</a:t>
                      </a:r>
                      <a:r>
                        <a:rPr lang="en-US" sz="1300" spc="20" baseline="0" dirty="0" smtClean="0"/>
                        <a:t> </a:t>
                      </a:r>
                      <a:endParaRPr lang="en-US" sz="1300" spc="20" baseline="0" dirty="0"/>
                    </a:p>
                  </a:txBody>
                  <a:tcPr/>
                </a:tc>
              </a:tr>
              <a:tr h="370840">
                <a:tc>
                  <a:txBody>
                    <a:bodyPr/>
                    <a:lstStyle/>
                    <a:p>
                      <a:r>
                        <a:rPr lang="en-US" sz="1300" kern="1200" dirty="0" smtClean="0">
                          <a:solidFill>
                            <a:schemeClr val="tx2">
                              <a:lumMod val="75000"/>
                            </a:schemeClr>
                          </a:solidFill>
                          <a:latin typeface="+mn-lt"/>
                          <a:ea typeface="+mn-ea"/>
                          <a:cs typeface="+mn-cs"/>
                        </a:rPr>
                        <a:t>Publication</a:t>
                      </a:r>
                      <a:endParaRPr lang="en-US" sz="1300" kern="1200" dirty="0">
                        <a:solidFill>
                          <a:schemeClr val="tx2">
                            <a:lumMod val="75000"/>
                          </a:schemeClr>
                        </a:solidFill>
                        <a:latin typeface="+mn-lt"/>
                        <a:ea typeface="+mn-ea"/>
                        <a:cs typeface="+mn-cs"/>
                      </a:endParaRPr>
                    </a:p>
                  </a:txBody>
                  <a:tcPr/>
                </a:tc>
                <a:tc>
                  <a:txBody>
                    <a:bodyPr/>
                    <a:lstStyle/>
                    <a:p>
                      <a:r>
                        <a:rPr lang="en-US" sz="1300" i="1" dirty="0" smtClean="0">
                          <a:solidFill>
                            <a:schemeClr val="tx2">
                              <a:lumMod val="75000"/>
                            </a:schemeClr>
                          </a:solidFill>
                        </a:rPr>
                        <a:t>Linking Teacher Evaluation to Professional Development: Focusing on Improving Teaching and Learning</a:t>
                      </a:r>
                      <a:endParaRPr lang="en-US" sz="1300" i="1" dirty="0">
                        <a:solidFill>
                          <a:schemeClr val="tx2">
                            <a:lumMod val="75000"/>
                          </a:schemeClr>
                        </a:solidFill>
                      </a:endParaRPr>
                    </a:p>
                  </a:txBody>
                  <a:tcPr/>
                </a:tc>
                <a:tc>
                  <a:txBody>
                    <a:bodyPr/>
                    <a:lstStyle/>
                    <a:p>
                      <a:r>
                        <a:rPr lang="en-US" sz="1300" spc="20" baseline="0" dirty="0" smtClean="0">
                          <a:hlinkClick r:id="rId8"/>
                        </a:rPr>
                        <a:t>http://www.gtlcenter.org/sites/default/files/docs/LinkingTeacherEval.pdf</a:t>
                      </a:r>
                      <a:endParaRPr lang="en-US" sz="1300" spc="20" baseline="0" dirty="0"/>
                    </a:p>
                  </a:txBody>
                  <a:tcPr/>
                </a:tc>
              </a:tr>
            </a:tbl>
          </a:graphicData>
        </a:graphic>
      </p:graphicFrame>
    </p:spTree>
    <p:extLst>
      <p:ext uri="{BB962C8B-B14F-4D97-AF65-F5344CB8AC3E}">
        <p14:creationId xmlns:p14="http://schemas.microsoft.com/office/powerpoint/2010/main" val="29652172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3477EC8-074D-41C4-94AE-E9EA7CEEA348}" type="slidenum">
              <a:rPr>
                <a:solidFill>
                  <a:srgbClr val="FFFFFF">
                    <a:lumMod val="75000"/>
                  </a:srgbClr>
                </a:solidFill>
              </a:rPr>
              <a:pPr/>
              <a:t>49</a:t>
            </a:fld>
            <a:endParaRPr dirty="0">
              <a:solidFill>
                <a:srgbClr val="FFFFFF">
                  <a:lumMod val="75000"/>
                </a:srgbClr>
              </a:solidFill>
            </a:endParaRPr>
          </a:p>
        </p:txBody>
      </p:sp>
      <p:sp>
        <p:nvSpPr>
          <p:cNvPr id="2" name="Text Placeholder 1"/>
          <p:cNvSpPr>
            <a:spLocks noGrp="1"/>
          </p:cNvSpPr>
          <p:nvPr>
            <p:ph idx="1"/>
          </p:nvPr>
        </p:nvSpPr>
        <p:spPr/>
        <p:txBody>
          <a:bodyPr/>
          <a:lstStyle/>
          <a:p>
            <a:pPr lvl="0"/>
            <a:r>
              <a:rPr lang="en-US" dirty="0" smtClean="0"/>
              <a:t>More </a:t>
            </a:r>
            <a:r>
              <a:rPr lang="en-US" dirty="0"/>
              <a:t>questions?</a:t>
            </a:r>
          </a:p>
          <a:p>
            <a:pPr lvl="0"/>
            <a:r>
              <a:rPr lang="en-US" dirty="0"/>
              <a:t>Contact the GTL Center!</a:t>
            </a:r>
          </a:p>
          <a:p>
            <a:pPr lvl="0"/>
            <a:endParaRPr lang="en-US" dirty="0"/>
          </a:p>
          <a:p>
            <a:pPr lvl="0"/>
            <a:endParaRPr lang="en-US" dirty="0" smtClean="0"/>
          </a:p>
          <a:p>
            <a:pPr lvl="0"/>
            <a:r>
              <a:rPr lang="en-US" dirty="0" smtClean="0"/>
              <a:t>1000 Thomas Jefferson Street NW</a:t>
            </a:r>
          </a:p>
          <a:p>
            <a:pPr lvl="0"/>
            <a:r>
              <a:rPr lang="en-US" dirty="0" smtClean="0"/>
              <a:t>Washington, DC 20007-3835</a:t>
            </a:r>
          </a:p>
          <a:p>
            <a:pPr lvl="0"/>
            <a:r>
              <a:rPr lang="en-US" dirty="0" smtClean="0"/>
              <a:t>877-322-8700</a:t>
            </a:r>
          </a:p>
          <a:p>
            <a:pPr lvl="0"/>
            <a:r>
              <a:rPr lang="en-US" dirty="0" smtClean="0"/>
              <a:t>gtlcenter@air.org</a:t>
            </a:r>
          </a:p>
          <a:p>
            <a:r>
              <a:rPr lang="en-US" dirty="0" smtClean="0"/>
              <a:t>www.gtlcenter.org | www.air.org</a:t>
            </a:r>
            <a:endParaRPr lang="en-US" dirty="0"/>
          </a:p>
        </p:txBody>
      </p:sp>
    </p:spTree>
    <p:extLst>
      <p:ext uri="{BB962C8B-B14F-4D97-AF65-F5344CB8AC3E}">
        <p14:creationId xmlns:p14="http://schemas.microsoft.com/office/powerpoint/2010/main" val="1105813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solidFill>
                  <a:srgbClr val="A6A6A6"/>
                </a:solidFill>
              </a:rPr>
              <a:t>Comprehensive Centers Program</a:t>
            </a:r>
            <a:br>
              <a:rPr lang="en-US" dirty="0" smtClean="0">
                <a:solidFill>
                  <a:srgbClr val="A6A6A6"/>
                </a:solidFill>
              </a:rPr>
            </a:br>
            <a:r>
              <a:rPr lang="en-US" sz="3200" dirty="0" smtClean="0">
                <a:solidFill>
                  <a:srgbClr val="A6A6A6"/>
                </a:solidFill>
              </a:rPr>
              <a:t>2012–2017 Award Cycle</a:t>
            </a:r>
            <a:endParaRPr lang="en-US" sz="3200" dirty="0">
              <a:solidFill>
                <a:srgbClr val="A6A6A6"/>
              </a:solidFill>
            </a:endParaRPr>
          </a:p>
        </p:txBody>
      </p:sp>
      <p:sp>
        <p:nvSpPr>
          <p:cNvPr id="3" name="Slide Number Placeholder 2"/>
          <p:cNvSpPr>
            <a:spLocks noGrp="1"/>
          </p:cNvSpPr>
          <p:nvPr>
            <p:ph type="sldNum" sz="quarter" idx="10"/>
          </p:nvPr>
        </p:nvSpPr>
        <p:spPr/>
        <p:txBody>
          <a:bodyPr/>
          <a:lstStyle/>
          <a:p>
            <a:pPr algn="r"/>
            <a:fld id="{F3477EC8-074D-41C4-94AE-E9EA7CEEA348}" type="slidenum">
              <a:rPr smtClean="0">
                <a:solidFill>
                  <a:srgbClr val="FFFFFF">
                    <a:lumMod val="75000"/>
                  </a:srgbClr>
                </a:solidFill>
              </a:rPr>
              <a:pPr algn="r"/>
              <a:t>5</a:t>
            </a:fld>
            <a:endParaRPr dirty="0">
              <a:solidFill>
                <a:srgbClr val="FFFFFF">
                  <a:lumMod val="75000"/>
                </a:srgbClr>
              </a:solidFill>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25" t="17190" r="4725" b="5243"/>
          <a:stretch/>
        </p:blipFill>
        <p:spPr bwMode="auto">
          <a:xfrm>
            <a:off x="1342842" y="1640165"/>
            <a:ext cx="6458316" cy="428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817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687526" y="1828800"/>
            <a:ext cx="8253274" cy="4102100"/>
          </a:xfrm>
        </p:spPr>
        <p:txBody>
          <a:bodyPr/>
          <a:lstStyle/>
          <a:p>
            <a:r>
              <a:rPr lang="en-US" dirty="0" smtClean="0"/>
              <a:t>Module Purpose and Overview</a:t>
            </a:r>
          </a:p>
          <a:p>
            <a:pPr>
              <a:spcBef>
                <a:spcPts val="500"/>
              </a:spcBef>
            </a:pPr>
            <a:r>
              <a:rPr lang="en-US" dirty="0" smtClean="0"/>
              <a:t>Definitions and Assumptions</a:t>
            </a:r>
          </a:p>
          <a:p>
            <a:pPr>
              <a:spcBef>
                <a:spcPts val="500"/>
              </a:spcBef>
            </a:pPr>
            <a:r>
              <a:rPr lang="en-US" dirty="0" smtClean="0"/>
              <a:t>Using Evaluation Data for Self-Reflection and </a:t>
            </a:r>
            <a:br>
              <a:rPr lang="en-US" dirty="0" smtClean="0"/>
            </a:br>
            <a:r>
              <a:rPr lang="en-US" dirty="0" smtClean="0"/>
              <a:t>Goal Setting</a:t>
            </a:r>
          </a:p>
          <a:p>
            <a:pPr>
              <a:spcBef>
                <a:spcPts val="500"/>
              </a:spcBef>
            </a:pPr>
            <a:r>
              <a:rPr lang="en-US" dirty="0" smtClean="0"/>
              <a:t>Using Evaluation Data for Formative Feedback</a:t>
            </a:r>
          </a:p>
          <a:p>
            <a:pPr>
              <a:spcBef>
                <a:spcPts val="500"/>
              </a:spcBef>
            </a:pPr>
            <a:r>
              <a:rPr lang="en-US" dirty="0" smtClean="0"/>
              <a:t>Using Summative Evaluation Data for Individual and Schoolwide Planning</a:t>
            </a:r>
          </a:p>
          <a:p>
            <a:pPr>
              <a:spcBef>
                <a:spcPts val="500"/>
              </a:spcBef>
            </a:pPr>
            <a:r>
              <a:rPr lang="en-US" dirty="0" smtClean="0"/>
              <a:t>Understanding Systemic Supports for Effective Use of Evaluation Data to Inform Professional Learning</a:t>
            </a:r>
          </a:p>
          <a:p>
            <a:pPr>
              <a:spcBef>
                <a:spcPts val="500"/>
              </a:spcBef>
            </a:pPr>
            <a:r>
              <a:rPr lang="en-US" dirty="0" smtClean="0"/>
              <a:t>Wrap-Up</a:t>
            </a:r>
            <a:endParaRPr lang="en-US" dirty="0"/>
          </a:p>
        </p:txBody>
      </p:sp>
      <p:sp>
        <p:nvSpPr>
          <p:cNvPr id="9219" name="Title 1"/>
          <p:cNvSpPr>
            <a:spLocks noGrp="1"/>
          </p:cNvSpPr>
          <p:nvPr>
            <p:ph type="title"/>
          </p:nvPr>
        </p:nvSpPr>
        <p:spPr/>
        <p:txBody>
          <a:bodyPr/>
          <a:lstStyle/>
          <a:p>
            <a:r>
              <a:rPr lang="en-US" smtClean="0"/>
              <a:t>Agenda</a:t>
            </a:r>
            <a:endParaRPr lang="en-US" dirty="0" smtClean="0"/>
          </a:p>
        </p:txBody>
      </p:sp>
      <p:sp>
        <p:nvSpPr>
          <p:cNvPr id="6" name="Slide Number Placeholder 5"/>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6</a:t>
            </a:fld>
            <a:endParaRPr lang="en-US" dirty="0">
              <a:solidFill>
                <a:srgbClr val="FFFFFF">
                  <a:lumMod val="75000"/>
                </a:srgbClr>
              </a:solidFill>
            </a:endParaRPr>
          </a:p>
        </p:txBody>
      </p:sp>
    </p:spTree>
    <p:extLst>
      <p:ext uri="{BB962C8B-B14F-4D97-AF65-F5344CB8AC3E}">
        <p14:creationId xmlns:p14="http://schemas.microsoft.com/office/powerpoint/2010/main" val="2678196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Module Purpose and Overview</a:t>
            </a:r>
            <a:endParaRPr lang="en-US" dirty="0"/>
          </a:p>
        </p:txBody>
      </p:sp>
      <p:sp>
        <p:nvSpPr>
          <p:cNvPr id="3" name="Slide Number Placeholder 2"/>
          <p:cNvSpPr>
            <a:spLocks noGrp="1"/>
          </p:cNvSpPr>
          <p:nvPr>
            <p:ph type="sldNum" sz="quarter" idx="12"/>
          </p:nvPr>
        </p:nvSpPr>
        <p:spPr/>
        <p:txBody>
          <a:bodyPr/>
          <a:lstStyle/>
          <a:p>
            <a:fld id="{098116F9-C2CA-4644-9E4C-D61EDB5849E6}" type="slidenum">
              <a:rPr lang="en-US" smtClean="0"/>
              <a:pPr/>
              <a:t>7</a:t>
            </a:fld>
            <a:endParaRPr lang="en-US" dirty="0"/>
          </a:p>
        </p:txBody>
      </p:sp>
    </p:spTree>
    <p:extLst>
      <p:ext uri="{BB962C8B-B14F-4D97-AF65-F5344CB8AC3E}">
        <p14:creationId xmlns:p14="http://schemas.microsoft.com/office/powerpoint/2010/main" val="101095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1828800"/>
            <a:ext cx="8138974" cy="3852006"/>
          </a:xfrm>
        </p:spPr>
        <p:txBody>
          <a:bodyPr/>
          <a:lstStyle/>
          <a:p>
            <a:r>
              <a:rPr lang="en-US" dirty="0" smtClean="0"/>
              <a:t>Goals: </a:t>
            </a:r>
          </a:p>
          <a:p>
            <a:pPr lvl="1">
              <a:spcBef>
                <a:spcPts val="1200"/>
              </a:spcBef>
            </a:pPr>
            <a:r>
              <a:rPr lang="en-US" sz="2000" dirty="0" smtClean="0"/>
              <a:t>Explain how teacher evaluation data informs </a:t>
            </a:r>
            <a:br>
              <a:rPr lang="en-US" sz="2000" dirty="0" smtClean="0"/>
            </a:br>
            <a:r>
              <a:rPr lang="en-US" sz="2000" dirty="0" smtClean="0"/>
              <a:t>professional learning.</a:t>
            </a:r>
          </a:p>
          <a:p>
            <a:pPr lvl="1">
              <a:spcBef>
                <a:spcPts val="1200"/>
              </a:spcBef>
            </a:pPr>
            <a:r>
              <a:rPr lang="en-US" sz="2000" dirty="0" smtClean="0"/>
              <a:t>Practice analyzing teacher evaluation data to inform professional learning.</a:t>
            </a:r>
          </a:p>
          <a:p>
            <a:pPr lvl="1">
              <a:spcBef>
                <a:spcPts val="1200"/>
              </a:spcBef>
            </a:pPr>
            <a:r>
              <a:rPr lang="en-US" sz="2000" dirty="0" smtClean="0"/>
              <a:t>Discuss the challenges and opportunities for using evaluation data to inform professional learning.</a:t>
            </a:r>
          </a:p>
          <a:p>
            <a:pPr lvl="1"/>
            <a:endParaRPr lang="en-US" dirty="0" smtClean="0"/>
          </a:p>
          <a:p>
            <a:endParaRPr lang="en-US" dirty="0" smtClean="0"/>
          </a:p>
        </p:txBody>
      </p:sp>
      <p:sp>
        <p:nvSpPr>
          <p:cNvPr id="3" name="Title 2"/>
          <p:cNvSpPr>
            <a:spLocks noGrp="1"/>
          </p:cNvSpPr>
          <p:nvPr>
            <p:ph type="title"/>
          </p:nvPr>
        </p:nvSpPr>
        <p:spPr/>
        <p:txBody>
          <a:bodyPr/>
          <a:lstStyle/>
          <a:p>
            <a:r>
              <a:rPr lang="en-US" smtClean="0"/>
              <a:t>Module Overview</a:t>
            </a:r>
            <a:endParaRPr lang="en-US" dirty="0"/>
          </a:p>
        </p:txBody>
      </p:sp>
      <p:sp>
        <p:nvSpPr>
          <p:cNvPr id="14" name="Slide Number Placeholder 1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8</a:t>
            </a:fld>
            <a:endParaRPr lang="en-US" dirty="0">
              <a:solidFill>
                <a:srgbClr val="FFFFFF">
                  <a:lumMod val="75000"/>
                </a:srgbClr>
              </a:solidFill>
            </a:endParaRPr>
          </a:p>
        </p:txBody>
      </p:sp>
    </p:spTree>
    <p:extLst>
      <p:ext uri="{BB962C8B-B14F-4D97-AF65-F5344CB8AC3E}">
        <p14:creationId xmlns:p14="http://schemas.microsoft.com/office/powerpoint/2010/main" val="4025546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r="-2801"/>
          <a:stretch/>
        </p:blipFill>
        <p:spPr bwMode="auto">
          <a:xfrm>
            <a:off x="1712695" y="2628675"/>
            <a:ext cx="6758205" cy="327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lstStyle/>
          <a:p>
            <a:pPr marL="0" indent="0">
              <a:spcBef>
                <a:spcPts val="0"/>
              </a:spcBef>
              <a:buNone/>
            </a:pPr>
            <a:r>
              <a:rPr lang="en-US" sz="1600" b="1" dirty="0" smtClean="0"/>
              <a:t>Professional Growth in Educator Evaluations: Defined by Regulations</a:t>
            </a:r>
          </a:p>
          <a:p>
            <a:pPr marL="0" indent="0">
              <a:spcBef>
                <a:spcPts val="1500"/>
              </a:spcBef>
              <a:buNone/>
            </a:pPr>
            <a:r>
              <a:rPr lang="en-US" sz="1600" dirty="0" smtClean="0"/>
              <a:t>         </a:t>
            </a:r>
            <a:r>
              <a:rPr lang="en-US" sz="1400" dirty="0" smtClean="0"/>
              <a:t>= Professional Growth or Learning</a:t>
            </a:r>
          </a:p>
          <a:p>
            <a:pPr marL="0" indent="0">
              <a:buNone/>
            </a:pPr>
            <a:r>
              <a:rPr lang="en-US" sz="1200" dirty="0" smtClean="0"/>
              <a:t>            </a:t>
            </a:r>
            <a:r>
              <a:rPr lang="en-US" sz="1400" dirty="0" smtClean="0"/>
              <a:t>= Improvement Only</a:t>
            </a:r>
            <a:endParaRPr lang="en-US" sz="1400" dirty="0"/>
          </a:p>
        </p:txBody>
      </p:sp>
      <p:sp>
        <p:nvSpPr>
          <p:cNvPr id="3" name="Title 2"/>
          <p:cNvSpPr>
            <a:spLocks noGrp="1"/>
          </p:cNvSpPr>
          <p:nvPr>
            <p:ph type="title"/>
          </p:nvPr>
        </p:nvSpPr>
        <p:spPr/>
        <p:txBody>
          <a:bodyPr/>
          <a:lstStyle/>
          <a:p>
            <a:r>
              <a:rPr lang="en-US" dirty="0" smtClean="0"/>
              <a:t>National Picture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9</a:t>
            </a:fld>
            <a:endParaRPr lang="en-US" dirty="0">
              <a:solidFill>
                <a:srgbClr val="FFFFFF">
                  <a:lumMod val="75000"/>
                </a:srgbClr>
              </a:solidFill>
            </a:endParaRPr>
          </a:p>
        </p:txBody>
      </p:sp>
      <p:sp>
        <p:nvSpPr>
          <p:cNvPr id="5" name="Rectangle 4"/>
          <p:cNvSpPr/>
          <p:nvPr/>
        </p:nvSpPr>
        <p:spPr>
          <a:xfrm>
            <a:off x="711200" y="2265585"/>
            <a:ext cx="333829" cy="228600"/>
          </a:xfrm>
          <a:prstGeom prst="rect">
            <a:avLst/>
          </a:prstGeom>
          <a:solidFill>
            <a:srgbClr val="FF8B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11199" y="2624134"/>
            <a:ext cx="333829"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7271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ge Graph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TL_PowerPoint_Template_03-22-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F0D4BE4B24DF47B0F2A67E59827B8A" ma:contentTypeVersion="0" ma:contentTypeDescription="Create a new document." ma:contentTypeScope="" ma:versionID="0c5d8da13f1eb58cd47ac47b881b0c7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78DE03-1B1E-4BB3-BFB8-1FE8E8D90566}">
  <ds:schemaRefs>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05E1539-0AB9-4E8C-A680-1BA49EACF5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09652C8-D67B-4FF3-B7BB-E3551F138D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GTL_PowerPoint_Template_03-22-13</Template>
  <TotalTime>27106</TotalTime>
  <Words>1992</Words>
  <Application>Microsoft Office PowerPoint</Application>
  <PresentationFormat>On-screen Show (4:3)</PresentationFormat>
  <Paragraphs>386</Paragraphs>
  <Slides>49</Slides>
  <Notes>35</Notes>
  <HiddenSlides>0</HiddenSlides>
  <MMClips>0</MMClips>
  <ScaleCrop>false</ScaleCrop>
  <HeadingPairs>
    <vt:vector size="4" baseType="variant">
      <vt:variant>
        <vt:lpstr>Theme</vt:lpstr>
      </vt:variant>
      <vt:variant>
        <vt:i4>13</vt:i4>
      </vt:variant>
      <vt:variant>
        <vt:lpstr>Slide Titles</vt:lpstr>
      </vt:variant>
      <vt:variant>
        <vt:i4>49</vt:i4>
      </vt:variant>
    </vt:vector>
  </HeadingPairs>
  <TitlesOfParts>
    <vt:vector size="62" baseType="lpstr">
      <vt:lpstr>Divider Master</vt:lpstr>
      <vt:lpstr>Basic</vt:lpstr>
      <vt:lpstr>Large Graphic</vt:lpstr>
      <vt:lpstr>Contact</vt:lpstr>
      <vt:lpstr>1_Divider Master</vt:lpstr>
      <vt:lpstr>1_Contact</vt:lpstr>
      <vt:lpstr>1_Basic</vt:lpstr>
      <vt:lpstr>GTL_PowerPoint_Template_03-22-13</vt:lpstr>
      <vt:lpstr>2_Basic</vt:lpstr>
      <vt:lpstr>2_Divider Master</vt:lpstr>
      <vt:lpstr>3_Basic</vt:lpstr>
      <vt:lpstr>3_Divider Master</vt:lpstr>
      <vt:lpstr>2_Contact</vt:lpstr>
      <vt:lpstr>Using Teacher Evaluation Data to Inform Professional Learning</vt:lpstr>
      <vt:lpstr>Welcome, Introductions, and Agenda</vt:lpstr>
      <vt:lpstr>Welcome!</vt:lpstr>
      <vt:lpstr>Mission of the Center on  Great Teachers and Leaders</vt:lpstr>
      <vt:lpstr>Comprehensive Centers Program 2012–2017 Award Cycle</vt:lpstr>
      <vt:lpstr>Agenda</vt:lpstr>
      <vt:lpstr>Module Purpose and Overview</vt:lpstr>
      <vt:lpstr>Module Overview</vt:lpstr>
      <vt:lpstr>National Picture</vt:lpstr>
      <vt:lpstr>National Picture: A Different View</vt:lpstr>
      <vt:lpstr>Definitions and Assumptions</vt:lpstr>
      <vt:lpstr>Activity 1: Human Continuum</vt:lpstr>
      <vt:lpstr>Activity 2: Table Warm-Up</vt:lpstr>
      <vt:lpstr>What Is Effective  Professional Learning?</vt:lpstr>
      <vt:lpstr>Activity 3: Table Warm-Up Revisited</vt:lpstr>
      <vt:lpstr>Shared Definitions: Evaluation Data Use Cycle</vt:lpstr>
      <vt:lpstr>Shared Definitions: Evaluation Data</vt:lpstr>
      <vt:lpstr>Shared Definitions: Evaluation Data</vt:lpstr>
      <vt:lpstr>How Evaluation Data  Inform Learning</vt:lpstr>
      <vt:lpstr>Using Evaluation Data  for Self-Reflection and  Goal Setting</vt:lpstr>
      <vt:lpstr>Teacher Self-Reflection and  Goal Setting</vt:lpstr>
      <vt:lpstr>Activity 4: Strategic Use of Data</vt:lpstr>
      <vt:lpstr>Activity 5: Strengthening a  Self-Assessment</vt:lpstr>
      <vt:lpstr>Essential Conditions for Effective Self-Reflection and Goal Setting</vt:lpstr>
      <vt:lpstr>Using Evaluation Data for Formative Feedback</vt:lpstr>
      <vt:lpstr>Formative Evaluation</vt:lpstr>
      <vt:lpstr>Using Data for Formative Feedback</vt:lpstr>
      <vt:lpstr>Translating Data Into Feedback</vt:lpstr>
      <vt:lpstr>Activity 6: High-Quality Feedback</vt:lpstr>
      <vt:lpstr>Characteristics of  High-Quality Feedback</vt:lpstr>
      <vt:lpstr>Activity 7: High-Quality  Feedback Revisited</vt:lpstr>
      <vt:lpstr>Using Evaluation Data: Example of a Feedback Conversation</vt:lpstr>
      <vt:lpstr>Essential Conditions for Effective Formative Feedback</vt:lpstr>
      <vt:lpstr>Using Summative Evaluation Data for Individual and Schoolwide Planning</vt:lpstr>
      <vt:lpstr>Summative Evaluation</vt:lpstr>
      <vt:lpstr>Activity 8: Using Data to Plan for Differentiated Professional Learning</vt:lpstr>
      <vt:lpstr>Activity 9: Using Data to Plan for Schoolwide Professional Learning</vt:lpstr>
      <vt:lpstr>What Should You Do When the Data  Are Mixed? (Choose the best answer.)</vt:lpstr>
      <vt:lpstr>Using Summative Data</vt:lpstr>
      <vt:lpstr>Principles of Effective Planning Using Evaluation Data</vt:lpstr>
      <vt:lpstr>Essential Conditions for Effective Data Use for Planning/Assessing Professional Learning</vt:lpstr>
      <vt:lpstr>Understanding Systemic Supports for Effective Use of Evaluation Data to Inform Professional Learning</vt:lpstr>
      <vt:lpstr>Activity 10: Promising Examples of Using Data for Teacher Learning</vt:lpstr>
      <vt:lpstr> Activity 11: Pause for Self-Assessment: Supporting High-Quality Learning</vt:lpstr>
      <vt:lpstr>Reflection and Wrap-Up</vt:lpstr>
      <vt:lpstr>Closing the Loop</vt:lpstr>
      <vt:lpstr>Linking Educator Evaluation and Professional Learning</vt:lpstr>
      <vt:lpstr>Additional Resources</vt:lpstr>
      <vt:lpstr>PowerPoint Presentation</vt:lpstr>
    </vt:vector>
  </TitlesOfParts>
  <Company>American Institutes for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SLO Cycle and Development</dc:title>
  <dc:creator>Linda Pady</dc:creator>
  <cp:lastModifiedBy>janet R gahala</cp:lastModifiedBy>
  <cp:revision>535</cp:revision>
  <cp:lastPrinted>2014-01-21T21:57:19Z</cp:lastPrinted>
  <dcterms:created xsi:type="dcterms:W3CDTF">2013-04-22T14:33:20Z</dcterms:created>
  <dcterms:modified xsi:type="dcterms:W3CDTF">2014-01-24T16:58:24Z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0x01010031F0D4BE4B24DF47B0F2A67E59827B8A</vt:lpwstr>
  </property>
</Properties>
</file>